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J.SAMRAJ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951821114305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20</cp:revision>
  <dcterms:created xsi:type="dcterms:W3CDTF">2024-04-04T05:37:59Z</dcterms:created>
  <dcterms:modified xsi:type="dcterms:W3CDTF">2024-04-05T09:19:00Z</dcterms:modified>
</cp:coreProperties>
</file>