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0"/>
  </p:notesMasterIdLst>
  <p:sldIdLst>
    <p:sldId id="256" r:id="rId2"/>
    <p:sldId id="257" r:id="rId3"/>
    <p:sldId id="258" r:id="rId4"/>
    <p:sldId id="259" r:id="rId5"/>
    <p:sldId id="260" r:id="rId6"/>
    <p:sldId id="262" r:id="rId7"/>
    <p:sldId id="263" r:id="rId8"/>
    <p:sldId id="265" r:id="rId9"/>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7"/>
          <p:cNvSpPr txBox="1">
            <a:spLocks noGrp="1"/>
          </p:cNvSpPr>
          <p:nvPr>
            <p:ph type="ctrTitle"/>
          </p:nvPr>
        </p:nvSpPr>
        <p:spPr>
          <a:xfrm>
            <a:off x="3429000" y="2067300"/>
            <a:ext cx="5567400" cy="5091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a:t>Samraj.M</a:t>
            </a:r>
            <a:endParaRPr/>
          </a:p>
        </p:txBody>
      </p:sp>
      <p:sp>
        <p:nvSpPr>
          <p:cNvPr id="59" name="Google Shape;59;p7"/>
          <p:cNvSpPr txBox="1"/>
          <p:nvPr/>
        </p:nvSpPr>
        <p:spPr>
          <a:xfrm>
            <a:off x="6484620" y="2821622"/>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1465065" y="3295740"/>
            <a:ext cx="763912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Predictive Analysis in digit classification using CNN,RNN and ANN.</a:t>
            </a:r>
            <a:endParaRPr sz="2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3" name="Google Shape;113;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3352799" y="1524000"/>
            <a:ext cx="4371975" cy="230828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Introduction</a:t>
            </a:r>
            <a:endParaRPr dirty="0"/>
          </a:p>
          <a:p>
            <a:pPr marL="342900" marR="0" lvl="0" indent="-3429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Problem Statement</a:t>
            </a:r>
            <a:endParaRPr dirty="0"/>
          </a:p>
          <a:p>
            <a:pPr marL="342900" marR="0" lvl="0" indent="-3429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Project Overview</a:t>
            </a:r>
            <a:endParaRPr dirty="0"/>
          </a:p>
          <a:p>
            <a:pPr marR="0" lvl="0" algn="l" rtl="0">
              <a:spcBef>
                <a:spcPts val="0"/>
              </a:spcBef>
              <a:spcAft>
                <a:spcPts val="0"/>
              </a:spcAft>
              <a:buClr>
                <a:schemeClr val="dk1"/>
              </a:buClr>
              <a:buSzPts val="2400"/>
            </a:pPr>
            <a:r>
              <a:rPr lang="en-US" sz="2000" dirty="0">
                <a:ea typeface="Calibri"/>
              </a:rPr>
              <a:t>4.</a:t>
            </a:r>
            <a:r>
              <a:rPr lang="en-US" sz="1800" dirty="0">
                <a:ea typeface="Calibri"/>
              </a:rPr>
              <a:t>  </a:t>
            </a:r>
            <a:r>
              <a:rPr lang="en-US" sz="2400" dirty="0">
                <a:solidFill>
                  <a:schemeClr val="dk1"/>
                </a:solidFill>
                <a:latin typeface="Calibri"/>
                <a:ea typeface="Calibri"/>
                <a:cs typeface="Calibri"/>
                <a:sym typeface="Calibri"/>
              </a:rPr>
              <a:t>Solution and Value Proposition</a:t>
            </a:r>
            <a:endParaRPr dirty="0"/>
          </a:p>
          <a:p>
            <a:pPr>
              <a:buClr>
                <a:schemeClr val="dk1"/>
              </a:buClr>
              <a:buSzPts val="2400"/>
            </a:pPr>
            <a:r>
              <a:rPr lang="en-US" sz="2400" dirty="0">
                <a:solidFill>
                  <a:schemeClr val="dk1"/>
                </a:solidFill>
                <a:latin typeface="Calibri"/>
                <a:ea typeface="Calibri"/>
                <a:cs typeface="Calibri"/>
                <a:sym typeface="Calibri"/>
              </a:rPr>
              <a:t>5.  Key Features</a:t>
            </a:r>
            <a:endParaRPr lang="en-US" sz="2400" dirty="0"/>
          </a:p>
          <a:p>
            <a:pPr marL="457200" marR="0" lvl="0" indent="-457200" algn="l" rtl="0">
              <a:spcBef>
                <a:spcPts val="0"/>
              </a:spcBef>
              <a:spcAft>
                <a:spcPts val="0"/>
              </a:spcAft>
              <a:buClr>
                <a:schemeClr val="dk1"/>
              </a:buClr>
              <a:buSzPts val="2400"/>
              <a:buAutoNum type="arabicPeriod" startAt="6"/>
            </a:pPr>
            <a:r>
              <a:rPr lang="en-US" sz="2400">
                <a:solidFill>
                  <a:schemeClr val="dk1"/>
                </a:solidFill>
                <a:latin typeface="Calibri"/>
                <a:ea typeface="Calibri"/>
                <a:cs typeface="Calibri"/>
                <a:sym typeface="Calibri"/>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676275" y="2304038"/>
            <a:ext cx="7019925" cy="2923837"/>
          </a:xfrm>
          <a:prstGeom prst="rect">
            <a:avLst/>
          </a:prstGeom>
          <a:noFill/>
          <a:ln>
            <a:noFill/>
          </a:ln>
        </p:spPr>
        <p:txBody>
          <a:bodyPr spcFirstLastPara="1" wrap="square" lIns="91425" tIns="45700" rIns="91425" bIns="45700" anchor="t" anchorCtr="0">
            <a:spAutoFit/>
          </a:bodyPr>
          <a:lstStyle/>
          <a:p>
            <a:pPr lvl="0" algn="just"/>
            <a:r>
              <a:rPr lang="en-US" sz="2400" dirty="0">
                <a:solidFill>
                  <a:schemeClr val="dk1"/>
                </a:solidFill>
                <a:latin typeface="Calibri"/>
                <a:ea typeface="Calibri"/>
                <a:cs typeface="Calibri"/>
                <a:sym typeface="Calibri"/>
              </a:rPr>
              <a:t>           </a:t>
            </a:r>
            <a:r>
              <a:rPr lang="en-GB" sz="2000" dirty="0"/>
              <a:t>Within the vast expanse of the MNIST dataset lies the challenge of identifying handwritten digits accurately. Our mission is to employ different neural network architectures—Convolutional Neural Networks (CNN), Recurrent Neural Networks (RNN), and Artificial Neural Networks (ANN)—to tackle this task. Each architecture brings its own unique perspective to the table, promising to unravel the secrets hidden within the pixelated strokes of these handwritten digits.</a:t>
            </a:r>
            <a:endParaRPr sz="20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914400" y="2647950"/>
            <a:ext cx="7162800" cy="2862282"/>
          </a:xfrm>
          <a:prstGeom prst="rect">
            <a:avLst/>
          </a:prstGeom>
          <a:noFill/>
          <a:ln>
            <a:noFill/>
          </a:ln>
        </p:spPr>
        <p:txBody>
          <a:bodyPr spcFirstLastPara="1" wrap="square" lIns="91425" tIns="45700" rIns="91425" bIns="45700" anchor="t" anchorCtr="0">
            <a:spAutoFit/>
          </a:bodyPr>
          <a:lstStyle/>
          <a:p>
            <a:pPr lvl="0" algn="just"/>
            <a:r>
              <a:rPr lang="en-GB" sz="2000" dirty="0"/>
              <a:t>Our expedition is a quest for understanding—the quest to explore the capabilities of CNNs, RNNs, and ANNs in the realm of handwritten digit classification. As we embark on this journey, we shall train and test each neural network model on the MNIST dataset, seeking insights into their performance, strengths, and limitations. Through meticulous experimentation and analysis, we aim to shed light on which neural architecture reigns supreme in the realm of digit recognition.</a:t>
            </a:r>
            <a:endParaRPr sz="20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67" name="Google Shape;167;p13"/>
          <p:cNvSpPr txBox="1"/>
          <p:nvPr/>
        </p:nvSpPr>
        <p:spPr>
          <a:xfrm>
            <a:off x="2843212" y="2098971"/>
            <a:ext cx="6305550" cy="2862282"/>
          </a:xfrm>
          <a:prstGeom prst="rect">
            <a:avLst/>
          </a:prstGeom>
          <a:noFill/>
          <a:ln>
            <a:noFill/>
          </a:ln>
        </p:spPr>
        <p:txBody>
          <a:bodyPr spcFirstLastPara="1" wrap="square" lIns="91425" tIns="45700" rIns="91425" bIns="45700" anchor="t" anchorCtr="0">
            <a:spAutoFit/>
          </a:bodyPr>
          <a:lstStyle/>
          <a:p>
            <a:pPr lvl="0"/>
            <a:r>
              <a:rPr lang="en-US" sz="2000" dirty="0">
                <a:solidFill>
                  <a:schemeClr val="dk1"/>
                </a:solidFill>
                <a:latin typeface="Calibri"/>
                <a:ea typeface="Calibri"/>
                <a:cs typeface="Calibri"/>
                <a:sym typeface="Calibri"/>
              </a:rPr>
              <a:t> </a:t>
            </a:r>
            <a:r>
              <a:rPr lang="en-GB" sz="2000" dirty="0"/>
              <a:t>Our approach is simple yet profound—we harness the power of neural networks to unlock the secrets hidden within the pixels of handwritten digits. By meticulously crafting CNNs, RNNs, and ANNs tailored to the nuances of the MNIST dataset, we aim to deliver models capable of discerning digits with unparalleled accuracy. The value lies not just in the models themselves but in the profound insights they offer into the realm of neural network architectures.</a:t>
            </a:r>
            <a:endParaRPr sz="20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3" name="Google Shape;173;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6" name="Google Shape;176;p14"/>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7" name="Google Shape;177;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dirty="0"/>
              <a:t>KEY FEATURES</a:t>
            </a:r>
            <a:endParaRPr sz="4250" dirty="0"/>
          </a:p>
        </p:txBody>
      </p:sp>
      <p:sp>
        <p:nvSpPr>
          <p:cNvPr id="178" name="Google Shape;178;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7</a:t>
            </a:fld>
            <a:endParaRPr sz="1100">
              <a:solidFill>
                <a:schemeClr val="dk1"/>
              </a:solidFill>
              <a:latin typeface="Trebuchet MS"/>
              <a:ea typeface="Trebuchet MS"/>
              <a:cs typeface="Trebuchet MS"/>
              <a:sym typeface="Trebuchet MS"/>
            </a:endParaRPr>
          </a:p>
        </p:txBody>
      </p:sp>
      <p:sp>
        <p:nvSpPr>
          <p:cNvPr id="179" name="Google Shape;179;p14"/>
          <p:cNvSpPr txBox="1"/>
          <p:nvPr/>
        </p:nvSpPr>
        <p:spPr>
          <a:xfrm>
            <a:off x="2533650" y="2133600"/>
            <a:ext cx="6457950" cy="3785611"/>
          </a:xfrm>
          <a:prstGeom prst="rect">
            <a:avLst/>
          </a:prstGeom>
          <a:noFill/>
          <a:ln>
            <a:noFill/>
          </a:ln>
        </p:spPr>
        <p:txBody>
          <a:bodyPr spcFirstLastPara="1" wrap="square" lIns="91425" tIns="45700" rIns="91425" bIns="45700" anchor="t" anchorCtr="0">
            <a:spAutoFit/>
          </a:bodyPr>
          <a:lstStyle/>
          <a:p>
            <a:r>
              <a:rPr lang="en-GB" sz="2000" dirty="0"/>
              <a:t>CNN: A master of spatial understanding, CNNs excel at extracting intricate patterns and features from images, making them ideal for image classification tasks.</a:t>
            </a:r>
          </a:p>
          <a:p>
            <a:endParaRPr lang="en-GB" sz="2000" dirty="0"/>
          </a:p>
          <a:p>
            <a:r>
              <a:rPr lang="en-GB" sz="2000" dirty="0"/>
              <a:t>RNN: Armed with the power of sequential memory, RNNs are adept at capturing temporal dependencies within data sequences, potentially unlocking deeper insights into handwritten digit sequences.</a:t>
            </a:r>
          </a:p>
          <a:p>
            <a:endParaRPr lang="en-GB" sz="2000" dirty="0"/>
          </a:p>
          <a:p>
            <a:r>
              <a:rPr lang="en-GB" sz="2000" dirty="0"/>
              <a:t>ANN: The stalwart of neural networks, ANNs offer a versatile and robust approach to digit classification, capable of handling a wide range of tasks with 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7" name="Google Shape;197;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0" name="Google Shape;200;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6"/>
          <p:cNvSpPr txBox="1">
            <a:spLocks noGrp="1"/>
          </p:cNvSpPr>
          <p:nvPr>
            <p:ph type="title"/>
          </p:nvPr>
        </p:nvSpPr>
        <p:spPr>
          <a:xfrm>
            <a:off x="755332" y="385444"/>
            <a:ext cx="2687956"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endParaRPr dirty="0"/>
          </a:p>
        </p:txBody>
      </p:sp>
      <p:sp>
        <p:nvSpPr>
          <p:cNvPr id="202" name="Google Shape;202;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203" name="Google Shape;203;p16"/>
          <p:cNvSpPr txBox="1"/>
          <p:nvPr/>
        </p:nvSpPr>
        <p:spPr>
          <a:xfrm>
            <a:off x="442863" y="5121174"/>
            <a:ext cx="8777400" cy="9402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DemoLink: https://drive.google.com/file/d/1rpahXb25eOSrNVVvRbA20-QfHTjZ37ze/view?usp=sharing</a:t>
            </a:r>
            <a:endParaRPr sz="2000">
              <a:solidFill>
                <a:schemeClr val="dk1"/>
              </a:solidFill>
              <a:latin typeface="Trebuchet MS"/>
              <a:ea typeface="Trebuchet MS"/>
              <a:cs typeface="Trebuchet MS"/>
              <a:sym typeface="Trebuchet MS"/>
            </a:endParaRPr>
          </a:p>
        </p:txBody>
      </p:sp>
      <p:sp>
        <p:nvSpPr>
          <p:cNvPr id="204" name="Google Shape;204;p16"/>
          <p:cNvSpPr txBox="1"/>
          <p:nvPr/>
        </p:nvSpPr>
        <p:spPr>
          <a:xfrm>
            <a:off x="866775" y="2563295"/>
            <a:ext cx="7315200" cy="2554505"/>
          </a:xfrm>
          <a:prstGeom prst="rect">
            <a:avLst/>
          </a:prstGeom>
          <a:noFill/>
          <a:ln>
            <a:noFill/>
          </a:ln>
        </p:spPr>
        <p:txBody>
          <a:bodyPr spcFirstLastPara="1" wrap="square" lIns="91425" tIns="45700" rIns="91425" bIns="45700" anchor="t" anchorCtr="0">
            <a:spAutoFit/>
          </a:bodyPr>
          <a:lstStyle/>
          <a:p>
            <a:pPr lvl="0" algn="just"/>
            <a:r>
              <a:rPr lang="en-US" sz="2000" dirty="0">
                <a:solidFill>
                  <a:schemeClr val="dk1"/>
                </a:solidFill>
                <a:latin typeface="Calibri"/>
                <a:ea typeface="Calibri"/>
                <a:cs typeface="Calibri"/>
                <a:sym typeface="Calibri"/>
              </a:rPr>
              <a:t>                </a:t>
            </a:r>
            <a:r>
              <a:rPr lang="en-GB" sz="2000" dirty="0"/>
              <a:t>In the end, our journey yields profound insights into the world of neural networks and handwritten digit classification. While CNNs emerge as the champions of accuracy, RNNs and ANNs showcase their own unique strengths and capabilities. Yet, beyond mere performance metrics lies a deeper understanding of the intricate dance between data and algorithms—a dance that continues to captivate and inspire researchers and enthusiasts alike.</a:t>
            </a:r>
            <a:endParaRPr sz="20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505</Words>
  <Application>Microsoft Office PowerPoint</Application>
  <PresentationFormat>Widescreen</PresentationFormat>
  <Paragraphs>42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Office Theme</vt:lpstr>
      <vt:lpstr>Samraj.M</vt:lpstr>
      <vt:lpstr>PROJECT TITLE</vt:lpstr>
      <vt:lpstr>AGENDA</vt:lpstr>
      <vt:lpstr>PROBLEM STATEMENT</vt:lpstr>
      <vt:lpstr>PROJECT OVERVIEW</vt:lpstr>
      <vt:lpstr>YOUR SOLUTION AND ITS VALUE PROPOSITION</vt:lpstr>
      <vt:lpstr>KEY FEATURES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Samraj.M</dc:title>
  <cp:lastModifiedBy>sanjay kumar</cp:lastModifiedBy>
  <cp:revision>4</cp:revision>
  <dcterms:modified xsi:type="dcterms:W3CDTF">2024-05-11T08:12:59Z</dcterms:modified>
</cp:coreProperties>
</file>