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x="14630400" cy="8229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1"/>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381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1"/>
          </a:solid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381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3"/>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381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3"/>
          </a:solid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381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6"/>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381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6"/>
          </a:solid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381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000000"/>
          </a:solidFill>
        </a:fill>
      </a:tcStyle>
    </a:band2H>
    <a:firstCol>
      <a:tcTxStyle b="on"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000000"/>
          </a:solidFill>
        </a:fill>
      </a:tcStyle>
    </a:lastRow>
    <a:firstRow>
      <a:tcTxStyle b="on" i="off">
        <a:fontRef idx="minor">
          <a:srgbClr val="000000"/>
        </a:fontRef>
        <a:srgbClr val="000000"/>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381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solid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381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52" name="Shape 152"/>
          <p:cNvSpPr/>
          <p:nvPr>
            <p:ph type="sldImg"/>
          </p:nvPr>
        </p:nvSpPr>
        <p:spPr>
          <a:xfrm>
            <a:off x="1143000" y="685800"/>
            <a:ext cx="4572000" cy="3429000"/>
          </a:xfrm>
          <a:prstGeom prst="rect">
            <a:avLst/>
          </a:prstGeom>
        </p:spPr>
        <p:txBody>
          <a:bodyPr/>
          <a:lstStyle/>
          <a:p>
            <a:pPr/>
          </a:p>
        </p:txBody>
      </p:sp>
      <p:sp>
        <p:nvSpPr>
          <p:cNvPr id="153" name="Shape 15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lide 9 master">
    <p:bg>
      <p:bgPr>
        <a:solidFill>
          <a:srgbClr val="000000"/>
        </a:solidFill>
      </p:bgPr>
    </p:bg>
    <p:spTree>
      <p:nvGrpSpPr>
        <p:cNvPr id="1" name=""/>
        <p:cNvGrpSpPr/>
        <p:nvPr/>
      </p:nvGrpSpPr>
      <p:grpSpPr>
        <a:xfrm>
          <a:off x="0" y="0"/>
          <a:ext cx="0" cy="0"/>
          <a:chOff x="0" y="0"/>
          <a:chExt cx="0" cy="0"/>
        </a:xfrm>
      </p:grpSpPr>
      <p:sp>
        <p:nvSpPr>
          <p:cNvPr id="90" name="Shape 0"/>
          <p:cNvSpPr/>
          <p:nvPr/>
        </p:nvSpPr>
        <p:spPr>
          <a:xfrm>
            <a:off x="0" y="0"/>
            <a:ext cx="14630400" cy="8229600"/>
          </a:xfrm>
          <a:prstGeom prst="rect">
            <a:avLst/>
          </a:prstGeom>
          <a:solidFill>
            <a:srgbClr val="DDCFBB"/>
          </a:solidFill>
          <a:ln w="12700">
            <a:miter lim="400000"/>
          </a:ln>
        </p:spPr>
        <p:txBody>
          <a:bodyPr lIns="45718" tIns="45718" rIns="45718" bIns="45718"/>
          <a:lstStyle/>
          <a:p>
            <a:pPr>
              <a:defRPr>
                <a:latin typeface="+mj-lt"/>
                <a:ea typeface="+mj-ea"/>
                <a:cs typeface="+mj-cs"/>
                <a:sym typeface="Calibri"/>
              </a:defRPr>
            </a:pPr>
          </a:p>
        </p:txBody>
      </p:sp>
      <p:sp>
        <p:nvSpPr>
          <p:cNvPr id="91" name="Shape 1"/>
          <p:cNvSpPr/>
          <p:nvPr/>
        </p:nvSpPr>
        <p:spPr>
          <a:xfrm>
            <a:off x="0" y="0"/>
            <a:ext cx="14630400" cy="8229600"/>
          </a:xfrm>
          <a:prstGeom prst="rect">
            <a:avLst/>
          </a:prstGeom>
          <a:solidFill>
            <a:srgbClr val="F9F6F0"/>
          </a:solidFill>
          <a:ln w="12700">
            <a:miter lim="400000"/>
          </a:ln>
        </p:spPr>
        <p:txBody>
          <a:bodyPr lIns="45718" tIns="45718" rIns="45718" bIns="45718"/>
          <a:lstStyle/>
          <a:p>
            <a:pPr>
              <a:defRPr>
                <a:latin typeface="+mj-lt"/>
                <a:ea typeface="+mj-ea"/>
                <a:cs typeface="+mj-cs"/>
                <a:sym typeface="Calibri"/>
              </a:defRPr>
            </a:pPr>
          </a:p>
        </p:txBody>
      </p:sp>
      <p:sp>
        <p:nvSpPr>
          <p:cNvPr id="9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lide 10 master">
    <p:bg>
      <p:bgPr>
        <a:solidFill>
          <a:srgbClr val="000000"/>
        </a:solidFill>
      </p:bgPr>
    </p:bg>
    <p:spTree>
      <p:nvGrpSpPr>
        <p:cNvPr id="1" name=""/>
        <p:cNvGrpSpPr/>
        <p:nvPr/>
      </p:nvGrpSpPr>
      <p:grpSpPr>
        <a:xfrm>
          <a:off x="0" y="0"/>
          <a:ext cx="0" cy="0"/>
          <a:chOff x="0" y="0"/>
          <a:chExt cx="0" cy="0"/>
        </a:xfrm>
      </p:grpSpPr>
      <p:sp>
        <p:nvSpPr>
          <p:cNvPr id="99" name="Shape 0"/>
          <p:cNvSpPr/>
          <p:nvPr/>
        </p:nvSpPr>
        <p:spPr>
          <a:xfrm>
            <a:off x="0" y="0"/>
            <a:ext cx="14630400" cy="8229600"/>
          </a:xfrm>
          <a:prstGeom prst="rect">
            <a:avLst/>
          </a:prstGeom>
          <a:solidFill>
            <a:srgbClr val="DDCFBB"/>
          </a:solidFill>
          <a:ln w="12700">
            <a:miter lim="400000"/>
          </a:ln>
        </p:spPr>
        <p:txBody>
          <a:bodyPr lIns="45718" tIns="45718" rIns="45718" bIns="45718"/>
          <a:lstStyle/>
          <a:p>
            <a:pPr>
              <a:defRPr>
                <a:latin typeface="+mj-lt"/>
                <a:ea typeface="+mj-ea"/>
                <a:cs typeface="+mj-cs"/>
                <a:sym typeface="Calibri"/>
              </a:defRPr>
            </a:pPr>
          </a:p>
        </p:txBody>
      </p:sp>
      <p:sp>
        <p:nvSpPr>
          <p:cNvPr id="100" name="Shape 1"/>
          <p:cNvSpPr/>
          <p:nvPr/>
        </p:nvSpPr>
        <p:spPr>
          <a:xfrm>
            <a:off x="0" y="0"/>
            <a:ext cx="14630400" cy="8229600"/>
          </a:xfrm>
          <a:prstGeom prst="rect">
            <a:avLst/>
          </a:prstGeom>
          <a:solidFill>
            <a:srgbClr val="F9F6F0"/>
          </a:solidFill>
          <a:ln w="12700">
            <a:miter lim="400000"/>
          </a:ln>
        </p:spPr>
        <p:txBody>
          <a:bodyPr lIns="45718" tIns="45718" rIns="45718" bIns="45718"/>
          <a:lstStyle/>
          <a:p>
            <a:pPr>
              <a:defRPr>
                <a:latin typeface="+mj-lt"/>
                <a:ea typeface="+mj-ea"/>
                <a:cs typeface="+mj-cs"/>
                <a:sym typeface="Calibri"/>
              </a:defRPr>
            </a:pPr>
          </a:p>
        </p:txBody>
      </p:sp>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lide 11 master">
    <p:bg>
      <p:bgPr>
        <a:solidFill>
          <a:srgbClr val="000000"/>
        </a:solidFill>
      </p:bgPr>
    </p:bg>
    <p:spTree>
      <p:nvGrpSpPr>
        <p:cNvPr id="1" name=""/>
        <p:cNvGrpSpPr/>
        <p:nvPr/>
      </p:nvGrpSpPr>
      <p:grpSpPr>
        <a:xfrm>
          <a:off x="0" y="0"/>
          <a:ext cx="0" cy="0"/>
          <a:chOff x="0" y="0"/>
          <a:chExt cx="0" cy="0"/>
        </a:xfrm>
      </p:grpSpPr>
      <p:sp>
        <p:nvSpPr>
          <p:cNvPr id="108" name="Shape 0"/>
          <p:cNvSpPr/>
          <p:nvPr/>
        </p:nvSpPr>
        <p:spPr>
          <a:xfrm>
            <a:off x="0" y="0"/>
            <a:ext cx="14630400" cy="8229600"/>
          </a:xfrm>
          <a:prstGeom prst="rect">
            <a:avLst/>
          </a:prstGeom>
          <a:solidFill>
            <a:srgbClr val="DDCFBB"/>
          </a:solidFill>
          <a:ln w="12700">
            <a:miter lim="400000"/>
          </a:ln>
        </p:spPr>
        <p:txBody>
          <a:bodyPr lIns="45718" tIns="45718" rIns="45718" bIns="45718"/>
          <a:lstStyle/>
          <a:p>
            <a:pPr>
              <a:defRPr>
                <a:latin typeface="+mj-lt"/>
                <a:ea typeface="+mj-ea"/>
                <a:cs typeface="+mj-cs"/>
                <a:sym typeface="Calibri"/>
              </a:defRPr>
            </a:pPr>
          </a:p>
        </p:txBody>
      </p:sp>
      <p:sp>
        <p:nvSpPr>
          <p:cNvPr id="109" name="Shape 1"/>
          <p:cNvSpPr/>
          <p:nvPr/>
        </p:nvSpPr>
        <p:spPr>
          <a:xfrm>
            <a:off x="0" y="0"/>
            <a:ext cx="14630400" cy="8229600"/>
          </a:xfrm>
          <a:prstGeom prst="rect">
            <a:avLst/>
          </a:prstGeom>
          <a:solidFill>
            <a:srgbClr val="F9F6F0"/>
          </a:solidFill>
          <a:ln w="12700">
            <a:miter lim="400000"/>
          </a:ln>
        </p:spPr>
        <p:txBody>
          <a:bodyPr lIns="45718" tIns="45718" rIns="45718" bIns="45718"/>
          <a:lstStyle/>
          <a:p>
            <a:pPr>
              <a:defRPr>
                <a:latin typeface="+mj-lt"/>
                <a:ea typeface="+mj-ea"/>
                <a:cs typeface="+mj-cs"/>
                <a:sym typeface="Calibri"/>
              </a:defRPr>
            </a:pPr>
          </a:p>
        </p:txBody>
      </p:sp>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lide 12 master">
    <p:bg>
      <p:bgPr>
        <a:solidFill>
          <a:srgbClr val="000000"/>
        </a:solidFill>
      </p:bgPr>
    </p:bg>
    <p:spTree>
      <p:nvGrpSpPr>
        <p:cNvPr id="1" name=""/>
        <p:cNvGrpSpPr/>
        <p:nvPr/>
      </p:nvGrpSpPr>
      <p:grpSpPr>
        <a:xfrm>
          <a:off x="0" y="0"/>
          <a:ext cx="0" cy="0"/>
          <a:chOff x="0" y="0"/>
          <a:chExt cx="0" cy="0"/>
        </a:xfrm>
      </p:grpSpPr>
      <p:sp>
        <p:nvSpPr>
          <p:cNvPr id="117" name="Shape 0"/>
          <p:cNvSpPr/>
          <p:nvPr/>
        </p:nvSpPr>
        <p:spPr>
          <a:xfrm>
            <a:off x="0" y="0"/>
            <a:ext cx="14630400" cy="8229600"/>
          </a:xfrm>
          <a:prstGeom prst="rect">
            <a:avLst/>
          </a:prstGeom>
          <a:solidFill>
            <a:srgbClr val="DDCFBB"/>
          </a:solidFill>
          <a:ln w="12700">
            <a:miter lim="400000"/>
          </a:ln>
        </p:spPr>
        <p:txBody>
          <a:bodyPr lIns="45718" tIns="45718" rIns="45718" bIns="45718"/>
          <a:lstStyle/>
          <a:p>
            <a:pPr>
              <a:defRPr>
                <a:latin typeface="+mj-lt"/>
                <a:ea typeface="+mj-ea"/>
                <a:cs typeface="+mj-cs"/>
                <a:sym typeface="Calibri"/>
              </a:defRPr>
            </a:pPr>
          </a:p>
        </p:txBody>
      </p:sp>
      <p:sp>
        <p:nvSpPr>
          <p:cNvPr id="118" name="Shape 1"/>
          <p:cNvSpPr/>
          <p:nvPr/>
        </p:nvSpPr>
        <p:spPr>
          <a:xfrm>
            <a:off x="0" y="0"/>
            <a:ext cx="14630400" cy="8229600"/>
          </a:xfrm>
          <a:prstGeom prst="rect">
            <a:avLst/>
          </a:prstGeom>
          <a:solidFill>
            <a:srgbClr val="F9F6F0"/>
          </a:solidFill>
          <a:ln w="12700">
            <a:miter lim="400000"/>
          </a:ln>
        </p:spPr>
        <p:txBody>
          <a:bodyPr lIns="45718" tIns="45718" rIns="45718" bIns="45718"/>
          <a:lstStyle/>
          <a:p>
            <a:pPr>
              <a:defRPr>
                <a:latin typeface="+mj-lt"/>
                <a:ea typeface="+mj-ea"/>
                <a:cs typeface="+mj-cs"/>
                <a:sym typeface="Calibri"/>
              </a:defRPr>
            </a:pPr>
          </a:p>
        </p:txBody>
      </p:sp>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lide 13 master">
    <p:bg>
      <p:bgPr>
        <a:solidFill>
          <a:srgbClr val="000000"/>
        </a:solidFill>
      </p:bgPr>
    </p:bg>
    <p:spTree>
      <p:nvGrpSpPr>
        <p:cNvPr id="1" name=""/>
        <p:cNvGrpSpPr/>
        <p:nvPr/>
      </p:nvGrpSpPr>
      <p:grpSpPr>
        <a:xfrm>
          <a:off x="0" y="0"/>
          <a:ext cx="0" cy="0"/>
          <a:chOff x="0" y="0"/>
          <a:chExt cx="0" cy="0"/>
        </a:xfrm>
      </p:grpSpPr>
      <p:sp>
        <p:nvSpPr>
          <p:cNvPr id="126" name="Shape 0"/>
          <p:cNvSpPr/>
          <p:nvPr/>
        </p:nvSpPr>
        <p:spPr>
          <a:xfrm>
            <a:off x="0" y="0"/>
            <a:ext cx="14630400" cy="8229600"/>
          </a:xfrm>
          <a:prstGeom prst="rect">
            <a:avLst/>
          </a:prstGeom>
          <a:solidFill>
            <a:srgbClr val="DDCFBB"/>
          </a:solidFill>
          <a:ln w="12700">
            <a:miter lim="400000"/>
          </a:ln>
        </p:spPr>
        <p:txBody>
          <a:bodyPr lIns="45718" tIns="45718" rIns="45718" bIns="45718"/>
          <a:lstStyle/>
          <a:p>
            <a:pPr>
              <a:defRPr>
                <a:latin typeface="+mj-lt"/>
                <a:ea typeface="+mj-ea"/>
                <a:cs typeface="+mj-cs"/>
                <a:sym typeface="Calibri"/>
              </a:defRPr>
            </a:pPr>
          </a:p>
        </p:txBody>
      </p:sp>
      <p:sp>
        <p:nvSpPr>
          <p:cNvPr id="127" name="Shape 1"/>
          <p:cNvSpPr/>
          <p:nvPr/>
        </p:nvSpPr>
        <p:spPr>
          <a:xfrm>
            <a:off x="0" y="0"/>
            <a:ext cx="14630400" cy="8229600"/>
          </a:xfrm>
          <a:prstGeom prst="rect">
            <a:avLst/>
          </a:prstGeom>
          <a:solidFill>
            <a:srgbClr val="F9F6F0"/>
          </a:solidFill>
          <a:ln w="12700">
            <a:miter lim="400000"/>
          </a:ln>
        </p:spPr>
        <p:txBody>
          <a:bodyPr lIns="45718" tIns="45718" rIns="45718" bIns="45718"/>
          <a:lstStyle/>
          <a:p>
            <a:pPr>
              <a:defRPr>
                <a:latin typeface="+mj-lt"/>
                <a:ea typeface="+mj-ea"/>
                <a:cs typeface="+mj-cs"/>
                <a:sym typeface="Calibri"/>
              </a:defRPr>
            </a:pPr>
          </a:p>
        </p:txBody>
      </p:sp>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lide 14 master">
    <p:bg>
      <p:bgPr>
        <a:solidFill>
          <a:srgbClr val="000000"/>
        </a:solidFill>
      </p:bgPr>
    </p:bg>
    <p:spTree>
      <p:nvGrpSpPr>
        <p:cNvPr id="1" name=""/>
        <p:cNvGrpSpPr/>
        <p:nvPr/>
      </p:nvGrpSpPr>
      <p:grpSpPr>
        <a:xfrm>
          <a:off x="0" y="0"/>
          <a:ext cx="0" cy="0"/>
          <a:chOff x="0" y="0"/>
          <a:chExt cx="0" cy="0"/>
        </a:xfrm>
      </p:grpSpPr>
      <p:sp>
        <p:nvSpPr>
          <p:cNvPr id="135" name="Shape 0"/>
          <p:cNvSpPr/>
          <p:nvPr/>
        </p:nvSpPr>
        <p:spPr>
          <a:xfrm>
            <a:off x="0" y="0"/>
            <a:ext cx="14630400" cy="8229600"/>
          </a:xfrm>
          <a:prstGeom prst="rect">
            <a:avLst/>
          </a:prstGeom>
          <a:solidFill>
            <a:srgbClr val="DDCFBB"/>
          </a:solidFill>
          <a:ln w="12700">
            <a:miter lim="400000"/>
          </a:ln>
        </p:spPr>
        <p:txBody>
          <a:bodyPr lIns="45718" tIns="45718" rIns="45718" bIns="45718"/>
          <a:lstStyle/>
          <a:p>
            <a:pPr>
              <a:defRPr>
                <a:latin typeface="+mj-lt"/>
                <a:ea typeface="+mj-ea"/>
                <a:cs typeface="+mj-cs"/>
                <a:sym typeface="Calibri"/>
              </a:defRPr>
            </a:pPr>
          </a:p>
        </p:txBody>
      </p:sp>
      <p:sp>
        <p:nvSpPr>
          <p:cNvPr id="136" name="Shape 1"/>
          <p:cNvSpPr/>
          <p:nvPr/>
        </p:nvSpPr>
        <p:spPr>
          <a:xfrm>
            <a:off x="0" y="0"/>
            <a:ext cx="14630400" cy="8229600"/>
          </a:xfrm>
          <a:prstGeom prst="rect">
            <a:avLst/>
          </a:prstGeom>
          <a:solidFill>
            <a:srgbClr val="F9F6F0"/>
          </a:solidFill>
          <a:ln w="12700">
            <a:miter lim="400000"/>
          </a:ln>
        </p:spPr>
        <p:txBody>
          <a:bodyPr lIns="45718" tIns="45718" rIns="45718" bIns="45718"/>
          <a:lstStyle/>
          <a:p>
            <a:pPr>
              <a:defRPr>
                <a:latin typeface="+mj-lt"/>
                <a:ea typeface="+mj-ea"/>
                <a:cs typeface="+mj-cs"/>
                <a:sym typeface="Calibri"/>
              </a:defRPr>
            </a:pPr>
          </a:p>
        </p:txBody>
      </p:sp>
      <p:sp>
        <p:nvSpPr>
          <p:cNvPr id="1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lide 15 master">
    <p:bg>
      <p:bgPr>
        <a:solidFill>
          <a:srgbClr val="000000"/>
        </a:solidFill>
      </p:bgPr>
    </p:bg>
    <p:spTree>
      <p:nvGrpSpPr>
        <p:cNvPr id="1" name=""/>
        <p:cNvGrpSpPr/>
        <p:nvPr/>
      </p:nvGrpSpPr>
      <p:grpSpPr>
        <a:xfrm>
          <a:off x="0" y="0"/>
          <a:ext cx="0" cy="0"/>
          <a:chOff x="0" y="0"/>
          <a:chExt cx="0" cy="0"/>
        </a:xfrm>
      </p:grpSpPr>
      <p:sp>
        <p:nvSpPr>
          <p:cNvPr id="144" name="Shape 0"/>
          <p:cNvSpPr/>
          <p:nvPr/>
        </p:nvSpPr>
        <p:spPr>
          <a:xfrm>
            <a:off x="0" y="0"/>
            <a:ext cx="14630400" cy="8229600"/>
          </a:xfrm>
          <a:prstGeom prst="rect">
            <a:avLst/>
          </a:prstGeom>
          <a:solidFill>
            <a:srgbClr val="DDCFBB"/>
          </a:solidFill>
          <a:ln w="12700">
            <a:miter lim="400000"/>
          </a:ln>
        </p:spPr>
        <p:txBody>
          <a:bodyPr lIns="45718" tIns="45718" rIns="45718" bIns="45718"/>
          <a:lstStyle/>
          <a:p>
            <a:pPr>
              <a:defRPr>
                <a:latin typeface="+mj-lt"/>
                <a:ea typeface="+mj-ea"/>
                <a:cs typeface="+mj-cs"/>
                <a:sym typeface="Calibri"/>
              </a:defRPr>
            </a:pPr>
          </a:p>
        </p:txBody>
      </p:sp>
      <p:sp>
        <p:nvSpPr>
          <p:cNvPr id="145" name="Shape 1"/>
          <p:cNvSpPr/>
          <p:nvPr/>
        </p:nvSpPr>
        <p:spPr>
          <a:xfrm>
            <a:off x="0" y="0"/>
            <a:ext cx="14630400" cy="8229600"/>
          </a:xfrm>
          <a:prstGeom prst="rect">
            <a:avLst/>
          </a:prstGeom>
          <a:solidFill>
            <a:srgbClr val="F9F6F0"/>
          </a:solidFill>
          <a:ln w="12700">
            <a:miter lim="400000"/>
          </a:ln>
        </p:spPr>
        <p:txBody>
          <a:bodyPr lIns="45718" tIns="45718" rIns="45718" bIns="45718"/>
          <a:lstStyle/>
          <a:p>
            <a:pPr>
              <a:defRPr>
                <a:latin typeface="+mj-lt"/>
                <a:ea typeface="+mj-ea"/>
                <a:cs typeface="+mj-cs"/>
                <a:sym typeface="Calibri"/>
              </a:defRPr>
            </a:pPr>
          </a:p>
        </p:txBody>
      </p:sp>
      <p:sp>
        <p:nvSpPr>
          <p:cNvPr id="1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lide 1 master">
    <p:bg>
      <p:bgPr>
        <a:solidFill>
          <a:srgbClr val="000000"/>
        </a:solidFill>
      </p:bgPr>
    </p:bg>
    <p:spTree>
      <p:nvGrpSpPr>
        <p:cNvPr id="1" name=""/>
        <p:cNvGrpSpPr/>
        <p:nvPr/>
      </p:nvGrpSpPr>
      <p:grpSpPr>
        <a:xfrm>
          <a:off x="0" y="0"/>
          <a:ext cx="0" cy="0"/>
          <a:chOff x="0" y="0"/>
          <a:chExt cx="0" cy="0"/>
        </a:xfrm>
      </p:grpSpPr>
      <p:sp>
        <p:nvSpPr>
          <p:cNvPr id="18" name="Shape 0"/>
          <p:cNvSpPr/>
          <p:nvPr/>
        </p:nvSpPr>
        <p:spPr>
          <a:xfrm>
            <a:off x="0" y="0"/>
            <a:ext cx="14630400" cy="8229600"/>
          </a:xfrm>
          <a:prstGeom prst="rect">
            <a:avLst/>
          </a:prstGeom>
          <a:solidFill>
            <a:srgbClr val="DDCFBB"/>
          </a:solidFill>
          <a:ln w="12700">
            <a:miter lim="400000"/>
          </a:ln>
        </p:spPr>
        <p:txBody>
          <a:bodyPr lIns="45718" tIns="45718" rIns="45718" bIns="45718"/>
          <a:lstStyle/>
          <a:p>
            <a:pPr>
              <a:defRPr>
                <a:latin typeface="+mj-lt"/>
                <a:ea typeface="+mj-ea"/>
                <a:cs typeface="+mj-cs"/>
                <a:sym typeface="Calibri"/>
              </a:defRPr>
            </a:pPr>
          </a:p>
        </p:txBody>
      </p:sp>
      <p:sp>
        <p:nvSpPr>
          <p:cNvPr id="19" name="Shape 1"/>
          <p:cNvSpPr/>
          <p:nvPr/>
        </p:nvSpPr>
        <p:spPr>
          <a:xfrm>
            <a:off x="0" y="0"/>
            <a:ext cx="14630400" cy="8229600"/>
          </a:xfrm>
          <a:prstGeom prst="rect">
            <a:avLst/>
          </a:prstGeom>
          <a:solidFill>
            <a:srgbClr val="F9F6F0"/>
          </a:solidFill>
          <a:ln w="12700">
            <a:miter lim="400000"/>
          </a:ln>
        </p:spPr>
        <p:txBody>
          <a:bodyPr lIns="45718" tIns="45718" rIns="45718" bIns="45718"/>
          <a:lstStyle/>
          <a:p>
            <a:pPr>
              <a:defRPr>
                <a:latin typeface="+mj-lt"/>
                <a:ea typeface="+mj-ea"/>
                <a:cs typeface="+mj-cs"/>
                <a:sym typeface="Calibri"/>
              </a:defRPr>
            </a:pPr>
          </a:p>
        </p:txBody>
      </p:sp>
      <p:sp>
        <p:nvSpPr>
          <p:cNvPr id="2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lide 2 master">
    <p:bg>
      <p:bgPr>
        <a:solidFill>
          <a:srgbClr val="000000"/>
        </a:solidFill>
      </p:bgPr>
    </p:bg>
    <p:spTree>
      <p:nvGrpSpPr>
        <p:cNvPr id="1" name=""/>
        <p:cNvGrpSpPr/>
        <p:nvPr/>
      </p:nvGrpSpPr>
      <p:grpSpPr>
        <a:xfrm>
          <a:off x="0" y="0"/>
          <a:ext cx="0" cy="0"/>
          <a:chOff x="0" y="0"/>
          <a:chExt cx="0" cy="0"/>
        </a:xfrm>
      </p:grpSpPr>
      <p:sp>
        <p:nvSpPr>
          <p:cNvPr id="27" name="Shape 0"/>
          <p:cNvSpPr/>
          <p:nvPr/>
        </p:nvSpPr>
        <p:spPr>
          <a:xfrm>
            <a:off x="0" y="0"/>
            <a:ext cx="14630400" cy="8229600"/>
          </a:xfrm>
          <a:prstGeom prst="rect">
            <a:avLst/>
          </a:prstGeom>
          <a:solidFill>
            <a:srgbClr val="DDCFBB"/>
          </a:solidFill>
          <a:ln w="12700">
            <a:miter lim="400000"/>
          </a:ln>
        </p:spPr>
        <p:txBody>
          <a:bodyPr lIns="45718" tIns="45718" rIns="45718" bIns="45718"/>
          <a:lstStyle/>
          <a:p>
            <a:pPr>
              <a:defRPr>
                <a:latin typeface="+mj-lt"/>
                <a:ea typeface="+mj-ea"/>
                <a:cs typeface="+mj-cs"/>
                <a:sym typeface="Calibri"/>
              </a:defRPr>
            </a:pPr>
          </a:p>
        </p:txBody>
      </p:sp>
      <p:sp>
        <p:nvSpPr>
          <p:cNvPr id="28" name="Shape 1"/>
          <p:cNvSpPr/>
          <p:nvPr/>
        </p:nvSpPr>
        <p:spPr>
          <a:xfrm>
            <a:off x="0" y="0"/>
            <a:ext cx="14630400" cy="8229600"/>
          </a:xfrm>
          <a:prstGeom prst="rect">
            <a:avLst/>
          </a:prstGeom>
          <a:solidFill>
            <a:srgbClr val="F9F6F0"/>
          </a:solidFill>
          <a:ln w="12700">
            <a:miter lim="400000"/>
          </a:ln>
        </p:spPr>
        <p:txBody>
          <a:bodyPr lIns="45718" tIns="45718" rIns="45718" bIns="45718"/>
          <a:lstStyle/>
          <a:p>
            <a:pPr>
              <a:defRPr>
                <a:latin typeface="+mj-lt"/>
                <a:ea typeface="+mj-ea"/>
                <a:cs typeface="+mj-cs"/>
                <a:sym typeface="Calibri"/>
              </a:defRPr>
            </a:pPr>
          </a:p>
        </p:txBody>
      </p:sp>
      <p:sp>
        <p:nvSpPr>
          <p:cNvPr id="2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lide 3 master">
    <p:bg>
      <p:bgPr>
        <a:solidFill>
          <a:srgbClr val="000000"/>
        </a:solidFill>
      </p:bgPr>
    </p:bg>
    <p:spTree>
      <p:nvGrpSpPr>
        <p:cNvPr id="1" name=""/>
        <p:cNvGrpSpPr/>
        <p:nvPr/>
      </p:nvGrpSpPr>
      <p:grpSpPr>
        <a:xfrm>
          <a:off x="0" y="0"/>
          <a:ext cx="0" cy="0"/>
          <a:chOff x="0" y="0"/>
          <a:chExt cx="0" cy="0"/>
        </a:xfrm>
      </p:grpSpPr>
      <p:sp>
        <p:nvSpPr>
          <p:cNvPr id="36" name="Shape 0"/>
          <p:cNvSpPr/>
          <p:nvPr/>
        </p:nvSpPr>
        <p:spPr>
          <a:xfrm>
            <a:off x="0" y="0"/>
            <a:ext cx="14630400" cy="8229600"/>
          </a:xfrm>
          <a:prstGeom prst="rect">
            <a:avLst/>
          </a:prstGeom>
          <a:solidFill>
            <a:srgbClr val="DDCFBB"/>
          </a:solidFill>
          <a:ln w="12700">
            <a:miter lim="400000"/>
          </a:ln>
        </p:spPr>
        <p:txBody>
          <a:bodyPr lIns="45718" tIns="45718" rIns="45718" bIns="45718"/>
          <a:lstStyle/>
          <a:p>
            <a:pPr>
              <a:defRPr>
                <a:latin typeface="+mj-lt"/>
                <a:ea typeface="+mj-ea"/>
                <a:cs typeface="+mj-cs"/>
                <a:sym typeface="Calibri"/>
              </a:defRPr>
            </a:pPr>
          </a:p>
        </p:txBody>
      </p:sp>
      <p:sp>
        <p:nvSpPr>
          <p:cNvPr id="37" name="Shape 1"/>
          <p:cNvSpPr/>
          <p:nvPr/>
        </p:nvSpPr>
        <p:spPr>
          <a:xfrm>
            <a:off x="0" y="0"/>
            <a:ext cx="14630400" cy="8229600"/>
          </a:xfrm>
          <a:prstGeom prst="rect">
            <a:avLst/>
          </a:prstGeom>
          <a:solidFill>
            <a:srgbClr val="F9F6F0"/>
          </a:solidFill>
          <a:ln w="12700">
            <a:miter lim="400000"/>
          </a:ln>
        </p:spPr>
        <p:txBody>
          <a:bodyPr lIns="45718" tIns="45718" rIns="45718" bIns="45718"/>
          <a:lstStyle/>
          <a:p>
            <a:pPr>
              <a:defRPr>
                <a:latin typeface="+mj-lt"/>
                <a:ea typeface="+mj-ea"/>
                <a:cs typeface="+mj-cs"/>
                <a:sym typeface="Calibri"/>
              </a:defRPr>
            </a:pPr>
          </a:p>
        </p:txBody>
      </p:sp>
      <p:sp>
        <p:nvSpPr>
          <p:cNvPr id="3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lide 4 master">
    <p:bg>
      <p:bgPr>
        <a:solidFill>
          <a:srgbClr val="000000"/>
        </a:solidFill>
      </p:bgPr>
    </p:bg>
    <p:spTree>
      <p:nvGrpSpPr>
        <p:cNvPr id="1" name=""/>
        <p:cNvGrpSpPr/>
        <p:nvPr/>
      </p:nvGrpSpPr>
      <p:grpSpPr>
        <a:xfrm>
          <a:off x="0" y="0"/>
          <a:ext cx="0" cy="0"/>
          <a:chOff x="0" y="0"/>
          <a:chExt cx="0" cy="0"/>
        </a:xfrm>
      </p:grpSpPr>
      <p:sp>
        <p:nvSpPr>
          <p:cNvPr id="45" name="Shape 0"/>
          <p:cNvSpPr/>
          <p:nvPr/>
        </p:nvSpPr>
        <p:spPr>
          <a:xfrm>
            <a:off x="0" y="0"/>
            <a:ext cx="14630400" cy="8229600"/>
          </a:xfrm>
          <a:prstGeom prst="rect">
            <a:avLst/>
          </a:prstGeom>
          <a:solidFill>
            <a:srgbClr val="DDCFBB"/>
          </a:solidFill>
          <a:ln w="12700">
            <a:miter lim="400000"/>
          </a:ln>
        </p:spPr>
        <p:txBody>
          <a:bodyPr lIns="45718" tIns="45718" rIns="45718" bIns="45718"/>
          <a:lstStyle/>
          <a:p>
            <a:pPr>
              <a:defRPr>
                <a:latin typeface="+mj-lt"/>
                <a:ea typeface="+mj-ea"/>
                <a:cs typeface="+mj-cs"/>
                <a:sym typeface="Calibri"/>
              </a:defRPr>
            </a:pPr>
          </a:p>
        </p:txBody>
      </p:sp>
      <p:sp>
        <p:nvSpPr>
          <p:cNvPr id="46" name="Shape 1"/>
          <p:cNvSpPr/>
          <p:nvPr/>
        </p:nvSpPr>
        <p:spPr>
          <a:xfrm>
            <a:off x="0" y="0"/>
            <a:ext cx="14630400" cy="8229600"/>
          </a:xfrm>
          <a:prstGeom prst="rect">
            <a:avLst/>
          </a:prstGeom>
          <a:solidFill>
            <a:srgbClr val="F9F6F0"/>
          </a:solidFill>
          <a:ln w="12700">
            <a:miter lim="400000"/>
          </a:ln>
        </p:spPr>
        <p:txBody>
          <a:bodyPr lIns="45718" tIns="45718" rIns="45718" bIns="45718"/>
          <a:lstStyle/>
          <a:p>
            <a:pPr>
              <a:defRPr>
                <a:latin typeface="+mj-lt"/>
                <a:ea typeface="+mj-ea"/>
                <a:cs typeface="+mj-cs"/>
                <a:sym typeface="Calibri"/>
              </a:defRPr>
            </a:pPr>
          </a:p>
        </p:txBody>
      </p:sp>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lide 5 master">
    <p:bg>
      <p:bgPr>
        <a:solidFill>
          <a:srgbClr val="000000"/>
        </a:solidFill>
      </p:bgPr>
    </p:bg>
    <p:spTree>
      <p:nvGrpSpPr>
        <p:cNvPr id="1" name=""/>
        <p:cNvGrpSpPr/>
        <p:nvPr/>
      </p:nvGrpSpPr>
      <p:grpSpPr>
        <a:xfrm>
          <a:off x="0" y="0"/>
          <a:ext cx="0" cy="0"/>
          <a:chOff x="0" y="0"/>
          <a:chExt cx="0" cy="0"/>
        </a:xfrm>
      </p:grpSpPr>
      <p:sp>
        <p:nvSpPr>
          <p:cNvPr id="54" name="Shape 0"/>
          <p:cNvSpPr/>
          <p:nvPr/>
        </p:nvSpPr>
        <p:spPr>
          <a:xfrm>
            <a:off x="0" y="0"/>
            <a:ext cx="14630400" cy="8229600"/>
          </a:xfrm>
          <a:prstGeom prst="rect">
            <a:avLst/>
          </a:prstGeom>
          <a:solidFill>
            <a:srgbClr val="DDCFBB"/>
          </a:solidFill>
          <a:ln w="12700">
            <a:miter lim="400000"/>
          </a:ln>
        </p:spPr>
        <p:txBody>
          <a:bodyPr lIns="45718" tIns="45718" rIns="45718" bIns="45718"/>
          <a:lstStyle/>
          <a:p>
            <a:pPr>
              <a:defRPr>
                <a:latin typeface="+mj-lt"/>
                <a:ea typeface="+mj-ea"/>
                <a:cs typeface="+mj-cs"/>
                <a:sym typeface="Calibri"/>
              </a:defRPr>
            </a:pPr>
          </a:p>
        </p:txBody>
      </p:sp>
      <p:sp>
        <p:nvSpPr>
          <p:cNvPr id="55" name="Shape 1"/>
          <p:cNvSpPr/>
          <p:nvPr/>
        </p:nvSpPr>
        <p:spPr>
          <a:xfrm>
            <a:off x="0" y="0"/>
            <a:ext cx="14630400" cy="8229600"/>
          </a:xfrm>
          <a:prstGeom prst="rect">
            <a:avLst/>
          </a:prstGeom>
          <a:solidFill>
            <a:srgbClr val="F9F6F0"/>
          </a:solidFill>
          <a:ln w="12700">
            <a:miter lim="400000"/>
          </a:ln>
        </p:spPr>
        <p:txBody>
          <a:bodyPr lIns="45718" tIns="45718" rIns="45718" bIns="45718"/>
          <a:lstStyle/>
          <a:p>
            <a:pPr>
              <a:defRPr>
                <a:latin typeface="+mj-lt"/>
                <a:ea typeface="+mj-ea"/>
                <a:cs typeface="+mj-cs"/>
                <a:sym typeface="Calibri"/>
              </a:defRPr>
            </a:pPr>
          </a:p>
        </p:txBody>
      </p:sp>
      <p:sp>
        <p:nvSpPr>
          <p:cNvPr id="5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lide 6 master">
    <p:bg>
      <p:bgPr>
        <a:solidFill>
          <a:srgbClr val="000000"/>
        </a:solidFill>
      </p:bgPr>
    </p:bg>
    <p:spTree>
      <p:nvGrpSpPr>
        <p:cNvPr id="1" name=""/>
        <p:cNvGrpSpPr/>
        <p:nvPr/>
      </p:nvGrpSpPr>
      <p:grpSpPr>
        <a:xfrm>
          <a:off x="0" y="0"/>
          <a:ext cx="0" cy="0"/>
          <a:chOff x="0" y="0"/>
          <a:chExt cx="0" cy="0"/>
        </a:xfrm>
      </p:grpSpPr>
      <p:sp>
        <p:nvSpPr>
          <p:cNvPr id="63" name="Shape 0"/>
          <p:cNvSpPr/>
          <p:nvPr/>
        </p:nvSpPr>
        <p:spPr>
          <a:xfrm>
            <a:off x="0" y="0"/>
            <a:ext cx="14630400" cy="8229600"/>
          </a:xfrm>
          <a:prstGeom prst="rect">
            <a:avLst/>
          </a:prstGeom>
          <a:solidFill>
            <a:srgbClr val="DDCFBB"/>
          </a:solidFill>
          <a:ln w="12700">
            <a:miter lim="400000"/>
          </a:ln>
        </p:spPr>
        <p:txBody>
          <a:bodyPr lIns="45718" tIns="45718" rIns="45718" bIns="45718"/>
          <a:lstStyle/>
          <a:p>
            <a:pPr>
              <a:defRPr>
                <a:latin typeface="+mj-lt"/>
                <a:ea typeface="+mj-ea"/>
                <a:cs typeface="+mj-cs"/>
                <a:sym typeface="Calibri"/>
              </a:defRPr>
            </a:pPr>
          </a:p>
        </p:txBody>
      </p:sp>
      <p:sp>
        <p:nvSpPr>
          <p:cNvPr id="64" name="Shape 1"/>
          <p:cNvSpPr/>
          <p:nvPr/>
        </p:nvSpPr>
        <p:spPr>
          <a:xfrm>
            <a:off x="0" y="0"/>
            <a:ext cx="14630400" cy="8229600"/>
          </a:xfrm>
          <a:prstGeom prst="rect">
            <a:avLst/>
          </a:prstGeom>
          <a:solidFill>
            <a:srgbClr val="F9F6F0"/>
          </a:solidFill>
          <a:ln w="12700">
            <a:miter lim="400000"/>
          </a:ln>
        </p:spPr>
        <p:txBody>
          <a:bodyPr lIns="45718" tIns="45718" rIns="45718" bIns="45718"/>
          <a:lstStyle/>
          <a:p>
            <a:pPr>
              <a:defRPr>
                <a:latin typeface="+mj-lt"/>
                <a:ea typeface="+mj-ea"/>
                <a:cs typeface="+mj-cs"/>
                <a:sym typeface="Calibri"/>
              </a:defRPr>
            </a:pPr>
          </a:p>
        </p:txBody>
      </p:sp>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lide 7 master">
    <p:bg>
      <p:bgPr>
        <a:solidFill>
          <a:srgbClr val="000000"/>
        </a:solidFill>
      </p:bgPr>
    </p:bg>
    <p:spTree>
      <p:nvGrpSpPr>
        <p:cNvPr id="1" name=""/>
        <p:cNvGrpSpPr/>
        <p:nvPr/>
      </p:nvGrpSpPr>
      <p:grpSpPr>
        <a:xfrm>
          <a:off x="0" y="0"/>
          <a:ext cx="0" cy="0"/>
          <a:chOff x="0" y="0"/>
          <a:chExt cx="0" cy="0"/>
        </a:xfrm>
      </p:grpSpPr>
      <p:sp>
        <p:nvSpPr>
          <p:cNvPr id="72" name="Shape 0"/>
          <p:cNvSpPr/>
          <p:nvPr/>
        </p:nvSpPr>
        <p:spPr>
          <a:xfrm>
            <a:off x="0" y="0"/>
            <a:ext cx="14630400" cy="8229600"/>
          </a:xfrm>
          <a:prstGeom prst="rect">
            <a:avLst/>
          </a:prstGeom>
          <a:solidFill>
            <a:srgbClr val="DDCFBB"/>
          </a:solidFill>
          <a:ln w="12700">
            <a:miter lim="400000"/>
          </a:ln>
        </p:spPr>
        <p:txBody>
          <a:bodyPr lIns="45718" tIns="45718" rIns="45718" bIns="45718"/>
          <a:lstStyle/>
          <a:p>
            <a:pPr>
              <a:defRPr>
                <a:latin typeface="+mj-lt"/>
                <a:ea typeface="+mj-ea"/>
                <a:cs typeface="+mj-cs"/>
                <a:sym typeface="Calibri"/>
              </a:defRPr>
            </a:pPr>
          </a:p>
        </p:txBody>
      </p:sp>
      <p:sp>
        <p:nvSpPr>
          <p:cNvPr id="73" name="Shape 1"/>
          <p:cNvSpPr/>
          <p:nvPr/>
        </p:nvSpPr>
        <p:spPr>
          <a:xfrm>
            <a:off x="0" y="0"/>
            <a:ext cx="14630400" cy="8229600"/>
          </a:xfrm>
          <a:prstGeom prst="rect">
            <a:avLst/>
          </a:prstGeom>
          <a:solidFill>
            <a:srgbClr val="F9F6F0"/>
          </a:solidFill>
          <a:ln w="12700">
            <a:miter lim="400000"/>
          </a:ln>
        </p:spPr>
        <p:txBody>
          <a:bodyPr lIns="45718" tIns="45718" rIns="45718" bIns="45718"/>
          <a:lstStyle/>
          <a:p>
            <a:pPr>
              <a:defRPr>
                <a:latin typeface="+mj-lt"/>
                <a:ea typeface="+mj-ea"/>
                <a:cs typeface="+mj-cs"/>
                <a:sym typeface="Calibri"/>
              </a:defRPr>
            </a:pP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lide 8 master">
    <p:bg>
      <p:bgPr>
        <a:solidFill>
          <a:srgbClr val="000000"/>
        </a:solidFill>
      </p:bgPr>
    </p:bg>
    <p:spTree>
      <p:nvGrpSpPr>
        <p:cNvPr id="1" name=""/>
        <p:cNvGrpSpPr/>
        <p:nvPr/>
      </p:nvGrpSpPr>
      <p:grpSpPr>
        <a:xfrm>
          <a:off x="0" y="0"/>
          <a:ext cx="0" cy="0"/>
          <a:chOff x="0" y="0"/>
          <a:chExt cx="0" cy="0"/>
        </a:xfrm>
      </p:grpSpPr>
      <p:sp>
        <p:nvSpPr>
          <p:cNvPr id="81" name="Shape 0"/>
          <p:cNvSpPr/>
          <p:nvPr/>
        </p:nvSpPr>
        <p:spPr>
          <a:xfrm>
            <a:off x="0" y="0"/>
            <a:ext cx="14630400" cy="8229600"/>
          </a:xfrm>
          <a:prstGeom prst="rect">
            <a:avLst/>
          </a:prstGeom>
          <a:solidFill>
            <a:srgbClr val="DDCFBB"/>
          </a:solidFill>
          <a:ln w="12700">
            <a:miter lim="400000"/>
          </a:ln>
        </p:spPr>
        <p:txBody>
          <a:bodyPr lIns="45718" tIns="45718" rIns="45718" bIns="45718"/>
          <a:lstStyle/>
          <a:p>
            <a:pPr>
              <a:defRPr>
                <a:latin typeface="+mj-lt"/>
                <a:ea typeface="+mj-ea"/>
                <a:cs typeface="+mj-cs"/>
                <a:sym typeface="Calibri"/>
              </a:defRPr>
            </a:pPr>
          </a:p>
        </p:txBody>
      </p:sp>
      <p:sp>
        <p:nvSpPr>
          <p:cNvPr id="82" name="Shape 1"/>
          <p:cNvSpPr/>
          <p:nvPr/>
        </p:nvSpPr>
        <p:spPr>
          <a:xfrm>
            <a:off x="0" y="0"/>
            <a:ext cx="14630400" cy="8229600"/>
          </a:xfrm>
          <a:prstGeom prst="rect">
            <a:avLst/>
          </a:prstGeom>
          <a:solidFill>
            <a:srgbClr val="F9F6F0"/>
          </a:solidFill>
          <a:ln w="12700">
            <a:miter lim="400000"/>
          </a:ln>
        </p:spPr>
        <p:txBody>
          <a:bodyPr lIns="45718" tIns="45718" rIns="45718" bIns="45718"/>
          <a:lstStyle/>
          <a:p>
            <a:pPr>
              <a:defRPr>
                <a:latin typeface="+mj-lt"/>
                <a:ea typeface="+mj-ea"/>
                <a:cs typeface="+mj-cs"/>
                <a:sym typeface="Calibri"/>
              </a:defRPr>
            </a:pPr>
          </a:p>
        </p:txBody>
      </p:sp>
      <p:sp>
        <p:nvSpPr>
          <p:cNvPr id="8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2192020" y="923925"/>
            <a:ext cx="11704320" cy="200215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lstStyle/>
          <a:p>
            <a:pPr/>
            <a:r>
              <a:t>Title Text</a:t>
            </a:r>
          </a:p>
        </p:txBody>
      </p:sp>
      <p:sp>
        <p:nvSpPr>
          <p:cNvPr id="3" name="Body Level One…"/>
          <p:cNvSpPr txBox="1"/>
          <p:nvPr>
            <p:ph type="body" idx="1"/>
          </p:nvPr>
        </p:nvSpPr>
        <p:spPr>
          <a:xfrm>
            <a:off x="8166100" y="2926079"/>
            <a:ext cx="5730241" cy="530352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0211466" y="7493000"/>
            <a:ext cx="273654" cy="269239"/>
          </a:xfrm>
          <a:prstGeom prst="rect">
            <a:avLst/>
          </a:prstGeom>
          <a:ln w="12700">
            <a:miter lim="400000"/>
          </a:ln>
        </p:spPr>
        <p:txBody>
          <a:bodyPr wrap="none" lIns="45718" tIns="45718" rIns="45718" bIns="45718" anchor="ctr">
            <a:spAutoFit/>
          </a:bodyPr>
          <a:lstStyle>
            <a:lvl1pPr algn="r">
              <a:defRPr sz="12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0.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11.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2.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3.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hyperlink" Target="https://doi.org/10.22214/ijraset.2021.33630" TargetMode="Externa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4.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8.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5" name="Image 0" descr="Image 0"/>
          <p:cNvPicPr>
            <a:picLocks noChangeAspect="1"/>
          </p:cNvPicPr>
          <p:nvPr/>
        </p:nvPicPr>
        <p:blipFill>
          <a:blip r:embed="rId2">
            <a:extLst/>
          </a:blip>
          <a:stretch>
            <a:fillRect/>
          </a:stretch>
        </p:blipFill>
        <p:spPr>
          <a:xfrm>
            <a:off x="0" y="0"/>
            <a:ext cx="14630400" cy="2835237"/>
          </a:xfrm>
          <a:prstGeom prst="rect">
            <a:avLst/>
          </a:prstGeom>
          <a:ln w="12700">
            <a:miter lim="400000"/>
          </a:ln>
        </p:spPr>
      </p:pic>
      <p:sp>
        <p:nvSpPr>
          <p:cNvPr id="156" name="Text 0"/>
          <p:cNvSpPr txBox="1"/>
          <p:nvPr/>
        </p:nvSpPr>
        <p:spPr>
          <a:xfrm>
            <a:off x="793788" y="4382691"/>
            <a:ext cx="13288499" cy="98969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lnSpc>
                <a:spcPts val="7700"/>
              </a:lnSpc>
              <a:defRPr sz="7100" u="sng">
                <a:solidFill>
                  <a:srgbClr val="484237"/>
                </a:solidFill>
                <a:latin typeface="Gelasio Semi Bold"/>
                <a:ea typeface="Gelasio Semi Bold"/>
                <a:cs typeface="Gelasio Semi Bold"/>
                <a:sym typeface="Gelasio Semi Bold"/>
              </a:defRPr>
            </a:pPr>
            <a:r>
              <a:t>WATER QUALITY PREDICTION</a:t>
            </a:r>
            <a:r>
              <a:rPr sz="6100"/>
              <a:t> </a:t>
            </a:r>
          </a:p>
        </p:txBody>
      </p:sp>
      <p:sp>
        <p:nvSpPr>
          <p:cNvPr id="157" name="Text 1"/>
          <p:cNvSpPr txBox="1"/>
          <p:nvPr/>
        </p:nvSpPr>
        <p:spPr>
          <a:xfrm>
            <a:off x="793790" y="5701069"/>
            <a:ext cx="1464544" cy="33413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800"/>
              </a:lnSpc>
              <a:defRPr b="1" sz="1700">
                <a:solidFill>
                  <a:srgbClr val="746558"/>
                </a:solidFill>
                <a:latin typeface="Gelasio"/>
                <a:ea typeface="Gelasio"/>
                <a:cs typeface="Gelasio"/>
                <a:sym typeface="Gelasio"/>
              </a:defRPr>
            </a:lvl1pPr>
          </a:lstStyle>
          <a:p>
            <a:pPr/>
            <a:r>
              <a:t>Presented By:</a:t>
            </a:r>
          </a:p>
        </p:txBody>
      </p:sp>
      <p:sp>
        <p:nvSpPr>
          <p:cNvPr id="158" name="Text 2"/>
          <p:cNvSpPr txBox="1"/>
          <p:nvPr/>
        </p:nvSpPr>
        <p:spPr>
          <a:xfrm>
            <a:off x="793790" y="6319122"/>
            <a:ext cx="1152712" cy="33413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800"/>
              </a:lnSpc>
              <a:defRPr sz="1700">
                <a:solidFill>
                  <a:srgbClr val="746558"/>
                </a:solidFill>
                <a:latin typeface="Gelasio"/>
                <a:ea typeface="Gelasio"/>
                <a:cs typeface="Gelasio"/>
                <a:sym typeface="Gelasio"/>
              </a:defRPr>
            </a:lvl1pPr>
          </a:lstStyle>
          <a:p>
            <a:pPr/>
            <a:r>
              <a:t>[your name]</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9" name="Image 0" descr="Image 0"/>
          <p:cNvPicPr>
            <a:picLocks noChangeAspect="1"/>
          </p:cNvPicPr>
          <p:nvPr/>
        </p:nvPicPr>
        <p:blipFill>
          <a:blip r:embed="rId2">
            <a:extLst/>
          </a:blip>
          <a:stretch>
            <a:fillRect/>
          </a:stretch>
        </p:blipFill>
        <p:spPr>
          <a:xfrm>
            <a:off x="9144000" y="0"/>
            <a:ext cx="5486400" cy="8229600"/>
          </a:xfrm>
          <a:prstGeom prst="rect">
            <a:avLst/>
          </a:prstGeom>
          <a:ln w="12700">
            <a:miter lim="400000"/>
          </a:ln>
        </p:spPr>
      </p:pic>
      <p:sp>
        <p:nvSpPr>
          <p:cNvPr id="210" name="Text 0"/>
          <p:cNvSpPr txBox="1"/>
          <p:nvPr/>
        </p:nvSpPr>
        <p:spPr>
          <a:xfrm>
            <a:off x="793789" y="979287"/>
            <a:ext cx="4267276" cy="68731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5500"/>
              </a:lnSpc>
              <a:defRPr sz="4400">
                <a:solidFill>
                  <a:srgbClr val="484237"/>
                </a:solidFill>
                <a:latin typeface="Gelasio Semi Bold"/>
                <a:ea typeface="Gelasio Semi Bold"/>
                <a:cs typeface="Gelasio Semi Bold"/>
                <a:sym typeface="Gelasio Semi Bold"/>
              </a:defRPr>
            </a:lvl1pPr>
          </a:lstStyle>
          <a:p>
            <a:pPr/>
            <a:r>
              <a:t>Algorithms Used </a:t>
            </a:r>
          </a:p>
        </p:txBody>
      </p:sp>
      <p:sp>
        <p:nvSpPr>
          <p:cNvPr id="211" name="Text 1"/>
          <p:cNvSpPr txBox="1"/>
          <p:nvPr/>
        </p:nvSpPr>
        <p:spPr>
          <a:xfrm>
            <a:off x="793790" y="2028230"/>
            <a:ext cx="2076190" cy="33413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800"/>
              </a:lnSpc>
              <a:defRPr b="1" sz="1700">
                <a:solidFill>
                  <a:srgbClr val="746558"/>
                </a:solidFill>
                <a:latin typeface="Gelasio"/>
                <a:ea typeface="Gelasio"/>
                <a:cs typeface="Gelasio"/>
                <a:sym typeface="Gelasio"/>
              </a:defRPr>
            </a:lvl1pPr>
          </a:lstStyle>
          <a:p>
            <a:pPr/>
            <a:r>
              <a:t>Logistic Regression</a:t>
            </a:r>
          </a:p>
        </p:txBody>
      </p:sp>
      <p:sp>
        <p:nvSpPr>
          <p:cNvPr id="212" name="Text 2"/>
          <p:cNvSpPr txBox="1"/>
          <p:nvPr/>
        </p:nvSpPr>
        <p:spPr>
          <a:xfrm>
            <a:off x="793789" y="2646283"/>
            <a:ext cx="6848309" cy="33413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marL="342900" indent="-342900">
              <a:lnSpc>
                <a:spcPts val="2800"/>
              </a:lnSpc>
              <a:buSzPct val="100000"/>
              <a:buChar char="•"/>
              <a:defRPr sz="1700">
                <a:solidFill>
                  <a:srgbClr val="746558"/>
                </a:solidFill>
                <a:latin typeface="Gelasio"/>
                <a:ea typeface="Gelasio"/>
                <a:cs typeface="Gelasio"/>
                <a:sym typeface="Gelasio"/>
              </a:defRPr>
            </a:lvl1pPr>
          </a:lstStyle>
          <a:p>
            <a:pPr/>
            <a:r>
              <a:t>A linear model used for binary classification (potable or not potable).</a:t>
            </a:r>
          </a:p>
        </p:txBody>
      </p:sp>
      <p:sp>
        <p:nvSpPr>
          <p:cNvPr id="213" name="Text 3"/>
          <p:cNvSpPr txBox="1"/>
          <p:nvPr/>
        </p:nvSpPr>
        <p:spPr>
          <a:xfrm>
            <a:off x="793790" y="3088481"/>
            <a:ext cx="6536581" cy="33413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marL="342900" indent="-342900">
              <a:lnSpc>
                <a:spcPts val="2800"/>
              </a:lnSpc>
              <a:buSzPct val="100000"/>
              <a:buChar char="•"/>
              <a:defRPr sz="1700">
                <a:solidFill>
                  <a:srgbClr val="746558"/>
                </a:solidFill>
                <a:latin typeface="Gelasio"/>
                <a:ea typeface="Gelasio"/>
                <a:cs typeface="Gelasio"/>
                <a:sym typeface="Gelasio"/>
              </a:defRPr>
            </a:lvl1pPr>
          </a:lstStyle>
          <a:p>
            <a:pPr/>
            <a:r>
              <a:t>Useful for understanding the influence of features on predictions.</a:t>
            </a:r>
          </a:p>
        </p:txBody>
      </p:sp>
      <p:sp>
        <p:nvSpPr>
          <p:cNvPr id="214" name="Text 4"/>
          <p:cNvSpPr txBox="1"/>
          <p:nvPr/>
        </p:nvSpPr>
        <p:spPr>
          <a:xfrm>
            <a:off x="793790" y="3706534"/>
            <a:ext cx="2448850" cy="33413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800"/>
              </a:lnSpc>
              <a:defRPr b="1" sz="1700">
                <a:solidFill>
                  <a:srgbClr val="746558"/>
                </a:solidFill>
                <a:latin typeface="Gelasio"/>
                <a:ea typeface="Gelasio"/>
                <a:cs typeface="Gelasio"/>
                <a:sym typeface="Gelasio"/>
              </a:defRPr>
            </a:lvl1pPr>
          </a:lstStyle>
          <a:p>
            <a:pPr/>
            <a:r>
              <a:t>Decision Tree Classifier</a:t>
            </a:r>
          </a:p>
        </p:txBody>
      </p:sp>
      <p:sp>
        <p:nvSpPr>
          <p:cNvPr id="215" name="Text 5"/>
          <p:cNvSpPr txBox="1"/>
          <p:nvPr/>
        </p:nvSpPr>
        <p:spPr>
          <a:xfrm>
            <a:off x="793789" y="4324586"/>
            <a:ext cx="5976486" cy="33413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marL="342900" indent="-342900">
              <a:lnSpc>
                <a:spcPts val="2800"/>
              </a:lnSpc>
              <a:buSzPct val="100000"/>
              <a:buChar char="•"/>
              <a:defRPr sz="1700">
                <a:solidFill>
                  <a:srgbClr val="746558"/>
                </a:solidFill>
                <a:latin typeface="Gelasio"/>
                <a:ea typeface="Gelasio"/>
                <a:cs typeface="Gelasio"/>
                <a:sym typeface="Gelasio"/>
              </a:defRPr>
            </a:lvl1pPr>
          </a:lstStyle>
          <a:p>
            <a:pPr/>
            <a:r>
              <a:t>Tree-based model that splits data based on feature values.</a:t>
            </a:r>
          </a:p>
        </p:txBody>
      </p:sp>
      <p:sp>
        <p:nvSpPr>
          <p:cNvPr id="216" name="Text 6"/>
          <p:cNvSpPr txBox="1"/>
          <p:nvPr/>
        </p:nvSpPr>
        <p:spPr>
          <a:xfrm>
            <a:off x="793789" y="4766786"/>
            <a:ext cx="5503889" cy="33413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marL="342900" indent="-342900">
              <a:lnSpc>
                <a:spcPts val="2800"/>
              </a:lnSpc>
              <a:buSzPct val="100000"/>
              <a:buChar char="•"/>
              <a:defRPr sz="1700">
                <a:solidFill>
                  <a:srgbClr val="746558"/>
                </a:solidFill>
                <a:latin typeface="Gelasio"/>
                <a:ea typeface="Gelasio"/>
                <a:cs typeface="Gelasio"/>
                <a:sym typeface="Gelasio"/>
              </a:defRPr>
            </a:lvl1pPr>
          </a:lstStyle>
          <a:p>
            <a:pPr/>
            <a:r>
              <a:t>Easy to interpret and visualize decision-making paths.</a:t>
            </a:r>
          </a:p>
        </p:txBody>
      </p:sp>
      <p:sp>
        <p:nvSpPr>
          <p:cNvPr id="217" name="Text 7"/>
          <p:cNvSpPr txBox="1"/>
          <p:nvPr/>
        </p:nvSpPr>
        <p:spPr>
          <a:xfrm>
            <a:off x="793790" y="5384839"/>
            <a:ext cx="2628169" cy="33413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800"/>
              </a:lnSpc>
              <a:defRPr b="1" sz="1700">
                <a:solidFill>
                  <a:srgbClr val="746558"/>
                </a:solidFill>
                <a:latin typeface="Gelasio"/>
                <a:ea typeface="Gelasio"/>
                <a:cs typeface="Gelasio"/>
                <a:sym typeface="Gelasio"/>
              </a:defRPr>
            </a:lvl1pPr>
          </a:lstStyle>
          <a:p>
            <a:pPr/>
            <a:r>
              <a:t>Random Forest Classifier</a:t>
            </a:r>
          </a:p>
        </p:txBody>
      </p:sp>
      <p:sp>
        <p:nvSpPr>
          <p:cNvPr id="218" name="Text 8"/>
          <p:cNvSpPr txBox="1"/>
          <p:nvPr/>
        </p:nvSpPr>
        <p:spPr>
          <a:xfrm>
            <a:off x="793789" y="6002892"/>
            <a:ext cx="5695964" cy="33413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marL="342900" indent="-342900">
              <a:lnSpc>
                <a:spcPts val="2800"/>
              </a:lnSpc>
              <a:buSzPct val="100000"/>
              <a:buChar char="•"/>
              <a:defRPr sz="1700">
                <a:solidFill>
                  <a:srgbClr val="746558"/>
                </a:solidFill>
                <a:latin typeface="Gelasio"/>
                <a:ea typeface="Gelasio"/>
                <a:cs typeface="Gelasio"/>
                <a:sym typeface="Gelasio"/>
              </a:defRPr>
            </a:lvl1pPr>
          </a:lstStyle>
          <a:p>
            <a:pPr/>
            <a:r>
              <a:t>An ensemble method combining multiple decision trees.</a:t>
            </a:r>
          </a:p>
        </p:txBody>
      </p:sp>
      <p:sp>
        <p:nvSpPr>
          <p:cNvPr id="219" name="Text 9"/>
          <p:cNvSpPr txBox="1"/>
          <p:nvPr/>
        </p:nvSpPr>
        <p:spPr>
          <a:xfrm>
            <a:off x="793790" y="6445091"/>
            <a:ext cx="4471616" cy="33413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marL="342900" indent="-342900">
              <a:lnSpc>
                <a:spcPts val="2800"/>
              </a:lnSpc>
              <a:buSzPct val="100000"/>
              <a:buChar char="•"/>
              <a:defRPr sz="1700">
                <a:solidFill>
                  <a:srgbClr val="746558"/>
                </a:solidFill>
                <a:latin typeface="Gelasio"/>
                <a:ea typeface="Gelasio"/>
                <a:cs typeface="Gelasio"/>
                <a:sym typeface="Gelasio"/>
              </a:defRPr>
            </a:lvl1pPr>
          </a:lstStyle>
          <a:p>
            <a:pPr/>
            <a:r>
              <a:t>Improves accuracy and reduces overfitting.</a:t>
            </a:r>
          </a:p>
        </p:txBody>
      </p:sp>
      <p:sp>
        <p:nvSpPr>
          <p:cNvPr id="220" name="Text 10"/>
          <p:cNvSpPr txBox="1"/>
          <p:nvPr/>
        </p:nvSpPr>
        <p:spPr>
          <a:xfrm>
            <a:off x="793789" y="6887288"/>
            <a:ext cx="5708192" cy="33413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marL="342900" indent="-342900">
              <a:lnSpc>
                <a:spcPts val="2800"/>
              </a:lnSpc>
              <a:buSzPct val="100000"/>
              <a:buChar char="•"/>
              <a:defRPr sz="1700">
                <a:solidFill>
                  <a:srgbClr val="746558"/>
                </a:solidFill>
                <a:latin typeface="Gelasio"/>
                <a:ea typeface="Gelasio"/>
                <a:cs typeface="Gelasio"/>
                <a:sym typeface="Gelasio"/>
              </a:defRPr>
            </a:lvl1pPr>
          </a:lstStyle>
          <a:p>
            <a:pPr/>
            <a:r>
              <a:t>Achieved the highest accuracy of 67.38% in this project.</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2" name="Image 0" descr="Image 0"/>
          <p:cNvPicPr>
            <a:picLocks noChangeAspect="1"/>
          </p:cNvPicPr>
          <p:nvPr/>
        </p:nvPicPr>
        <p:blipFill>
          <a:blip r:embed="rId2">
            <a:extLst/>
          </a:blip>
          <a:stretch>
            <a:fillRect/>
          </a:stretch>
        </p:blipFill>
        <p:spPr>
          <a:xfrm>
            <a:off x="0" y="0"/>
            <a:ext cx="14630400" cy="2835237"/>
          </a:xfrm>
          <a:prstGeom prst="rect">
            <a:avLst/>
          </a:prstGeom>
          <a:ln w="12700">
            <a:miter lim="400000"/>
          </a:ln>
        </p:spPr>
      </p:pic>
      <p:sp>
        <p:nvSpPr>
          <p:cNvPr id="223" name="Text 0"/>
          <p:cNvSpPr txBox="1"/>
          <p:nvPr/>
        </p:nvSpPr>
        <p:spPr>
          <a:xfrm>
            <a:off x="793788" y="3942038"/>
            <a:ext cx="6255272" cy="68731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5500"/>
              </a:lnSpc>
              <a:defRPr sz="4400">
                <a:solidFill>
                  <a:srgbClr val="484237"/>
                </a:solidFill>
                <a:latin typeface="Gelasio Semi Bold"/>
                <a:ea typeface="Gelasio Semi Bold"/>
                <a:cs typeface="Gelasio Semi Bold"/>
                <a:sym typeface="Gelasio Semi Bold"/>
              </a:defRPr>
            </a:lvl1pPr>
          </a:lstStyle>
          <a:p>
            <a:pPr/>
            <a:r>
              <a:t>Results and Discussions </a:t>
            </a:r>
          </a:p>
        </p:txBody>
      </p:sp>
      <p:sp>
        <p:nvSpPr>
          <p:cNvPr id="224" name="Text 1"/>
          <p:cNvSpPr txBox="1"/>
          <p:nvPr/>
        </p:nvSpPr>
        <p:spPr>
          <a:xfrm>
            <a:off x="793790" y="4990981"/>
            <a:ext cx="8383855" cy="33413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marL="342900" indent="-342900">
              <a:lnSpc>
                <a:spcPts val="2800"/>
              </a:lnSpc>
              <a:buSzPct val="100000"/>
              <a:buChar char="•"/>
              <a:defRPr sz="1700">
                <a:solidFill>
                  <a:srgbClr val="746558"/>
                </a:solidFill>
                <a:latin typeface="Gelasio"/>
                <a:ea typeface="Gelasio"/>
                <a:cs typeface="Gelasio"/>
                <a:sym typeface="Gelasio"/>
              </a:defRPr>
            </a:lvl1pPr>
          </a:lstStyle>
          <a:p>
            <a:pPr/>
            <a:r>
              <a:t>Three models were tested: Logistic Regression, Decision Tree, and Random Forest.</a:t>
            </a:r>
          </a:p>
        </p:txBody>
      </p:sp>
      <p:sp>
        <p:nvSpPr>
          <p:cNvPr id="225" name="Text 2"/>
          <p:cNvSpPr txBox="1"/>
          <p:nvPr/>
        </p:nvSpPr>
        <p:spPr>
          <a:xfrm>
            <a:off x="793789" y="5433178"/>
            <a:ext cx="7587830" cy="33413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marL="342900" indent="-342900">
              <a:lnSpc>
                <a:spcPts val="2800"/>
              </a:lnSpc>
              <a:buSzPct val="100000"/>
              <a:buChar char="•"/>
              <a:defRPr sz="1700">
                <a:solidFill>
                  <a:srgbClr val="746558"/>
                </a:solidFill>
                <a:latin typeface="Gelasio"/>
                <a:ea typeface="Gelasio"/>
                <a:cs typeface="Gelasio"/>
                <a:sym typeface="Gelasio"/>
              </a:defRPr>
            </a:lvl1pPr>
          </a:lstStyle>
          <a:p>
            <a:pPr/>
            <a:r>
              <a:t>All models were evaluated using Accuracy, Precision, Recall, and F1-Score.</a:t>
            </a:r>
          </a:p>
        </p:txBody>
      </p:sp>
      <p:sp>
        <p:nvSpPr>
          <p:cNvPr id="226" name="Text 3"/>
          <p:cNvSpPr txBox="1"/>
          <p:nvPr/>
        </p:nvSpPr>
        <p:spPr>
          <a:xfrm>
            <a:off x="793790" y="5875377"/>
            <a:ext cx="9488234" cy="33413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marL="342900" indent="-342900">
              <a:lnSpc>
                <a:spcPts val="2800"/>
              </a:lnSpc>
              <a:buSzPct val="100000"/>
              <a:buChar char="•"/>
              <a:defRPr sz="1700">
                <a:solidFill>
                  <a:srgbClr val="746558"/>
                </a:solidFill>
                <a:latin typeface="Gelasio"/>
                <a:ea typeface="Gelasio"/>
                <a:cs typeface="Gelasio"/>
                <a:sym typeface="Gelasio"/>
              </a:defRPr>
            </a:lvl1pPr>
          </a:lstStyle>
          <a:p>
            <a:pPr/>
            <a:r>
              <a:t>Random Forest Classifier achieved the best accuracy of 67.38%, showing better generalization.</a:t>
            </a:r>
          </a:p>
        </p:txBody>
      </p:sp>
      <p:sp>
        <p:nvSpPr>
          <p:cNvPr id="227" name="Text 4"/>
          <p:cNvSpPr txBox="1"/>
          <p:nvPr/>
        </p:nvSpPr>
        <p:spPr>
          <a:xfrm>
            <a:off x="793790" y="6317574"/>
            <a:ext cx="8995396" cy="33413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marL="342900" indent="-342900">
              <a:lnSpc>
                <a:spcPts val="2800"/>
              </a:lnSpc>
              <a:buSzPct val="100000"/>
              <a:buChar char="•"/>
              <a:defRPr sz="1700">
                <a:solidFill>
                  <a:srgbClr val="746558"/>
                </a:solidFill>
                <a:latin typeface="Gelasio"/>
                <a:ea typeface="Gelasio"/>
                <a:cs typeface="Gelasio"/>
                <a:sym typeface="Gelasio"/>
              </a:defRPr>
            </a:lvl1pPr>
          </a:lstStyle>
          <a:p>
            <a:pPr/>
            <a:r>
              <a:t>The confusion matrix revealed moderate prediction capability with some misclassifications.</a:t>
            </a:r>
          </a:p>
        </p:txBody>
      </p:sp>
      <p:sp>
        <p:nvSpPr>
          <p:cNvPr id="228" name="Text 5"/>
          <p:cNvSpPr txBox="1"/>
          <p:nvPr/>
        </p:nvSpPr>
        <p:spPr>
          <a:xfrm>
            <a:off x="793790" y="6759771"/>
            <a:ext cx="9896631" cy="33413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marL="342900" indent="-342900">
              <a:lnSpc>
                <a:spcPts val="2800"/>
              </a:lnSpc>
              <a:buSzPct val="100000"/>
              <a:buChar char="•"/>
              <a:defRPr sz="1700">
                <a:solidFill>
                  <a:srgbClr val="746558"/>
                </a:solidFill>
                <a:latin typeface="Gelasio"/>
                <a:ea typeface="Gelasio"/>
                <a:cs typeface="Gelasio"/>
                <a:sym typeface="Gelasio"/>
              </a:defRPr>
            </a:lvl1pPr>
          </a:lstStyle>
          <a:p>
            <a:pPr/>
            <a:r>
              <a:t>Results indicate the importance of feature quality and data preprocessing in water quality prediction.</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0" name="Image 0" descr="Image 0"/>
          <p:cNvPicPr>
            <a:picLocks noChangeAspect="1"/>
          </p:cNvPicPr>
          <p:nvPr/>
        </p:nvPicPr>
        <p:blipFill>
          <a:blip r:embed="rId2">
            <a:extLst/>
          </a:blip>
          <a:stretch>
            <a:fillRect/>
          </a:stretch>
        </p:blipFill>
        <p:spPr>
          <a:xfrm>
            <a:off x="0" y="0"/>
            <a:ext cx="5486400" cy="8229600"/>
          </a:xfrm>
          <a:prstGeom prst="rect">
            <a:avLst/>
          </a:prstGeom>
          <a:ln w="12700">
            <a:miter lim="400000"/>
          </a:ln>
        </p:spPr>
      </p:pic>
      <p:sp>
        <p:nvSpPr>
          <p:cNvPr id="231" name="Text 0"/>
          <p:cNvSpPr txBox="1"/>
          <p:nvPr/>
        </p:nvSpPr>
        <p:spPr>
          <a:xfrm>
            <a:off x="6280189" y="2320170"/>
            <a:ext cx="3054996" cy="68731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5500"/>
              </a:lnSpc>
              <a:defRPr b="1" sz="4400">
                <a:solidFill>
                  <a:srgbClr val="484237"/>
                </a:solidFill>
                <a:latin typeface="Gelasio Semi Bold"/>
                <a:ea typeface="Gelasio Semi Bold"/>
                <a:cs typeface="Gelasio Semi Bold"/>
                <a:sym typeface="Gelasio Semi Bold"/>
              </a:defRPr>
            </a:lvl1pPr>
          </a:lstStyle>
          <a:p>
            <a:pPr/>
            <a:r>
              <a:t>Conclusion</a:t>
            </a:r>
          </a:p>
        </p:txBody>
      </p:sp>
      <p:sp>
        <p:nvSpPr>
          <p:cNvPr id="232" name="Text 1"/>
          <p:cNvSpPr txBox="1"/>
          <p:nvPr/>
        </p:nvSpPr>
        <p:spPr>
          <a:xfrm>
            <a:off x="6280189" y="3369112"/>
            <a:ext cx="7556422" cy="246773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800"/>
              </a:lnSpc>
              <a:defRPr sz="1700">
                <a:solidFill>
                  <a:srgbClr val="746558"/>
                </a:solidFill>
                <a:latin typeface="Gelasio"/>
                <a:ea typeface="Gelasio"/>
                <a:cs typeface="Gelasio"/>
                <a:sym typeface="Gelasio"/>
              </a:defRPr>
            </a:lvl1pPr>
          </a:lstStyle>
          <a:p>
            <a:pPr/>
            <a:r>
              <a:t>This project demonstrated that machine learning is effective for predicting water quality, offering a valuable tool for environmental monitoring and public health. The results highlight that thorough data preprocessing can significantly boost model accuracy. Among the tested models, Random Forest exhibited the best performance, making it a reliable choice for water potability prediction. This model can support more informed and timely decision-making in public health and environmental management.</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4" name="Image 0" descr="Image 0"/>
          <p:cNvPicPr>
            <a:picLocks noChangeAspect="1"/>
          </p:cNvPicPr>
          <p:nvPr/>
        </p:nvPicPr>
        <p:blipFill>
          <a:blip r:embed="rId2">
            <a:extLst/>
          </a:blip>
          <a:stretch>
            <a:fillRect/>
          </a:stretch>
        </p:blipFill>
        <p:spPr>
          <a:xfrm>
            <a:off x="0" y="0"/>
            <a:ext cx="14630400" cy="2835237"/>
          </a:xfrm>
          <a:prstGeom prst="rect">
            <a:avLst/>
          </a:prstGeom>
          <a:ln w="12700">
            <a:miter lim="400000"/>
          </a:ln>
        </p:spPr>
      </p:pic>
      <p:sp>
        <p:nvSpPr>
          <p:cNvPr id="235" name="Text 0"/>
          <p:cNvSpPr txBox="1"/>
          <p:nvPr/>
        </p:nvSpPr>
        <p:spPr>
          <a:xfrm>
            <a:off x="793790" y="3579138"/>
            <a:ext cx="3076824" cy="68731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5500"/>
              </a:lnSpc>
              <a:defRPr sz="4400">
                <a:solidFill>
                  <a:srgbClr val="484237"/>
                </a:solidFill>
                <a:latin typeface="Gelasio Semi Bold"/>
                <a:ea typeface="Gelasio Semi Bold"/>
                <a:cs typeface="Gelasio Semi Bold"/>
                <a:sym typeface="Gelasio Semi Bold"/>
              </a:defRPr>
            </a:lvl1pPr>
          </a:lstStyle>
          <a:p>
            <a:pPr/>
            <a:r>
              <a:t>Future Work</a:t>
            </a:r>
          </a:p>
        </p:txBody>
      </p:sp>
      <p:sp>
        <p:nvSpPr>
          <p:cNvPr id="236" name="Text 1"/>
          <p:cNvSpPr txBox="1"/>
          <p:nvPr/>
        </p:nvSpPr>
        <p:spPr>
          <a:xfrm>
            <a:off x="793790" y="4628076"/>
            <a:ext cx="13042822" cy="68973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L="342900" indent="-342900">
              <a:lnSpc>
                <a:spcPts val="2800"/>
              </a:lnSpc>
              <a:buSzPct val="100000"/>
              <a:buChar char="•"/>
              <a:defRPr sz="1700">
                <a:solidFill>
                  <a:srgbClr val="746558"/>
                </a:solidFill>
                <a:latin typeface="Gelasio"/>
                <a:ea typeface="Gelasio"/>
                <a:cs typeface="Gelasio"/>
                <a:sym typeface="Gelasio"/>
              </a:defRPr>
            </a:lvl1pPr>
          </a:lstStyle>
          <a:p>
            <a:pPr/>
            <a:r>
              <a:t>Incorporate More Features: Include additional parameters such as turbidity, temperature, and dissolved oxygen to improve prediction accuracy.</a:t>
            </a:r>
          </a:p>
        </p:txBody>
      </p:sp>
      <p:sp>
        <p:nvSpPr>
          <p:cNvPr id="237" name="Text 2"/>
          <p:cNvSpPr txBox="1"/>
          <p:nvPr/>
        </p:nvSpPr>
        <p:spPr>
          <a:xfrm>
            <a:off x="793790" y="5433178"/>
            <a:ext cx="13042822" cy="68973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L="342900" indent="-342900">
              <a:lnSpc>
                <a:spcPts val="2800"/>
              </a:lnSpc>
              <a:buSzPct val="100000"/>
              <a:buChar char="•"/>
              <a:defRPr sz="1700">
                <a:solidFill>
                  <a:srgbClr val="746558"/>
                </a:solidFill>
                <a:latin typeface="Gelasio"/>
                <a:ea typeface="Gelasio"/>
                <a:cs typeface="Gelasio"/>
                <a:sym typeface="Gelasio"/>
              </a:defRPr>
            </a:lvl1pPr>
          </a:lstStyle>
          <a:p>
            <a:pPr/>
            <a:r>
              <a:t>Enhance Model Robustness: Explore advanced ensemble methods or deep learning architectures for better generalization across different water bodies.</a:t>
            </a:r>
          </a:p>
        </p:txBody>
      </p:sp>
      <p:sp>
        <p:nvSpPr>
          <p:cNvPr id="238" name="Text 3"/>
          <p:cNvSpPr txBox="1"/>
          <p:nvPr/>
        </p:nvSpPr>
        <p:spPr>
          <a:xfrm>
            <a:off x="793789" y="6238280"/>
            <a:ext cx="11227558" cy="33413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marL="342900" indent="-342900">
              <a:lnSpc>
                <a:spcPts val="2800"/>
              </a:lnSpc>
              <a:buSzPct val="100000"/>
              <a:buChar char="•"/>
              <a:defRPr sz="1700">
                <a:solidFill>
                  <a:srgbClr val="746558"/>
                </a:solidFill>
                <a:latin typeface="Gelasio"/>
                <a:ea typeface="Gelasio"/>
                <a:cs typeface="Gelasio"/>
                <a:sym typeface="Gelasio"/>
              </a:defRPr>
            </a:lvl1pPr>
          </a:lstStyle>
          <a:p>
            <a:pPr/>
            <a:r>
              <a:t>Real-time Monitoring: Integrate the model into IoT-based systems for real-time water quality monitoring and alerts.</a:t>
            </a:r>
          </a:p>
        </p:txBody>
      </p:sp>
      <p:sp>
        <p:nvSpPr>
          <p:cNvPr id="239" name="Text 4"/>
          <p:cNvSpPr txBox="1"/>
          <p:nvPr/>
        </p:nvSpPr>
        <p:spPr>
          <a:xfrm>
            <a:off x="793789" y="6680478"/>
            <a:ext cx="10756858" cy="33413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marL="342900" indent="-342900">
              <a:lnSpc>
                <a:spcPts val="2800"/>
              </a:lnSpc>
              <a:buSzPct val="100000"/>
              <a:buChar char="•"/>
              <a:defRPr sz="1700">
                <a:solidFill>
                  <a:srgbClr val="746558"/>
                </a:solidFill>
                <a:latin typeface="Gelasio"/>
                <a:ea typeface="Gelasio"/>
                <a:cs typeface="Gelasio"/>
                <a:sym typeface="Gelasio"/>
              </a:defRPr>
            </a:lvl1pPr>
          </a:lstStyle>
          <a:p>
            <a:pPr/>
            <a:r>
              <a:t>Geographical Expansion: Apply the model to datasets from diverse regions to test adaptability and scalability.</a:t>
            </a:r>
          </a:p>
        </p:txBody>
      </p:sp>
      <p:sp>
        <p:nvSpPr>
          <p:cNvPr id="240" name="Text 5"/>
          <p:cNvSpPr txBox="1"/>
          <p:nvPr/>
        </p:nvSpPr>
        <p:spPr>
          <a:xfrm>
            <a:off x="793789" y="7122676"/>
            <a:ext cx="11127936" cy="33413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marL="342900" indent="-342900">
              <a:lnSpc>
                <a:spcPts val="2800"/>
              </a:lnSpc>
              <a:buSzPct val="100000"/>
              <a:buChar char="•"/>
              <a:defRPr sz="1700">
                <a:solidFill>
                  <a:srgbClr val="746558"/>
                </a:solidFill>
                <a:latin typeface="Gelasio"/>
                <a:ea typeface="Gelasio"/>
                <a:cs typeface="Gelasio"/>
                <a:sym typeface="Gelasio"/>
              </a:defRPr>
            </a:lvl1pPr>
          </a:lstStyle>
          <a:p>
            <a:pPr/>
            <a:r>
              <a:t>User-Friendly Interface: Develop a mobile or web-based application for stakeholders to access predictions easily.</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2" name="Text 0"/>
          <p:cNvSpPr txBox="1"/>
          <p:nvPr/>
        </p:nvSpPr>
        <p:spPr>
          <a:xfrm>
            <a:off x="793790" y="2189677"/>
            <a:ext cx="2870275" cy="68731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5500"/>
              </a:lnSpc>
              <a:defRPr sz="4400">
                <a:solidFill>
                  <a:srgbClr val="484237"/>
                </a:solidFill>
                <a:latin typeface="Gelasio Semi Bold"/>
                <a:ea typeface="Gelasio Semi Bold"/>
                <a:cs typeface="Gelasio Semi Bold"/>
                <a:sym typeface="Gelasio Semi Bold"/>
              </a:defRPr>
            </a:lvl1pPr>
          </a:lstStyle>
          <a:p>
            <a:pPr/>
            <a:r>
              <a:t>References</a:t>
            </a:r>
          </a:p>
        </p:txBody>
      </p:sp>
      <p:sp>
        <p:nvSpPr>
          <p:cNvPr id="243" name="Text 1"/>
          <p:cNvSpPr txBox="1"/>
          <p:nvPr/>
        </p:nvSpPr>
        <p:spPr>
          <a:xfrm>
            <a:off x="793790" y="3352086"/>
            <a:ext cx="13042822" cy="68973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800"/>
              </a:lnSpc>
              <a:defRPr sz="1700">
                <a:solidFill>
                  <a:srgbClr val="746558"/>
                </a:solidFill>
                <a:latin typeface="Gelasio"/>
                <a:ea typeface="Gelasio"/>
                <a:cs typeface="Gelasio"/>
                <a:sym typeface="Gelasio"/>
              </a:defRPr>
            </a:lvl1pPr>
          </a:lstStyle>
          <a:p>
            <a:pPr/>
            <a:r>
              <a:t>Pradeep, J., Natarajan, A., &amp; Vivekanandan, P. (2012). Character Recognition using Artificial Neural Network. International Journal of Computer Applications, 39(9), 37–40. </a:t>
            </a:r>
          </a:p>
        </p:txBody>
      </p:sp>
      <p:sp>
        <p:nvSpPr>
          <p:cNvPr id="244" name="Text 2"/>
          <p:cNvSpPr txBox="1"/>
          <p:nvPr/>
        </p:nvSpPr>
        <p:spPr>
          <a:xfrm>
            <a:off x="793790" y="4333042"/>
            <a:ext cx="13042822" cy="68973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2800"/>
              </a:lnSpc>
              <a:defRPr sz="1700">
                <a:solidFill>
                  <a:srgbClr val="746558"/>
                </a:solidFill>
                <a:latin typeface="Gelasio"/>
                <a:ea typeface="Gelasio"/>
                <a:cs typeface="Gelasio"/>
                <a:sym typeface="Gelasio"/>
              </a:defRPr>
            </a:pPr>
            <a:r>
              <a:t>Prabavathy, S., &amp; Saranya, S. (2021). Water Quality Prediction Using Machine Learning. International Journal for Research in Applied Science and Engineering Technology (IJRASET), 9(4), 2456–2460. </a:t>
            </a:r>
            <a:r>
              <a:rPr u="sng">
                <a:solidFill>
                  <a:srgbClr val="0000FF"/>
                </a:solidFill>
                <a:uFill>
                  <a:solidFill>
                    <a:srgbClr val="0000FF"/>
                  </a:solidFill>
                </a:uFill>
                <a:hlinkClick r:id="rId2" invalidUrl="" action="" tgtFrame="" tooltip="" history="1" highlightClick="0" endSnd="0"/>
              </a:rPr>
              <a:t>https://doi.org/10.22214/ijraset.2021.33630</a:t>
            </a:r>
          </a:p>
        </p:txBody>
      </p:sp>
      <p:sp>
        <p:nvSpPr>
          <p:cNvPr id="245" name="Text 3"/>
          <p:cNvSpPr txBox="1"/>
          <p:nvPr/>
        </p:nvSpPr>
        <p:spPr>
          <a:xfrm>
            <a:off x="793790" y="5313998"/>
            <a:ext cx="13042822" cy="68973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800"/>
              </a:lnSpc>
              <a:defRPr sz="1700">
                <a:solidFill>
                  <a:srgbClr val="746558"/>
                </a:solidFill>
                <a:latin typeface="Gelasio"/>
                <a:ea typeface="Gelasio"/>
                <a:cs typeface="Gelasio"/>
                <a:sym typeface="Gelasio"/>
              </a:defRPr>
            </a:lvl1pPr>
          </a:lstStyle>
          <a:p>
            <a:pPr/>
            <a:r>
              <a:t>Patel, K., &amp; Jain, R. (2019). Water Quality Prediction using Machine Learning. International Journal of Engineering Research &amp; Technology (IJERT), 8(7), 2278–0181.</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47" name="Image 0" descr="Image 0"/>
          <p:cNvPicPr>
            <a:picLocks noChangeAspect="1"/>
          </p:cNvPicPr>
          <p:nvPr/>
        </p:nvPicPr>
        <p:blipFill>
          <a:blip r:embed="rId2">
            <a:extLst/>
          </a:blip>
          <a:stretch>
            <a:fillRect/>
          </a:stretch>
        </p:blipFill>
        <p:spPr>
          <a:xfrm>
            <a:off x="0" y="0"/>
            <a:ext cx="14630400" cy="2835237"/>
          </a:xfrm>
          <a:prstGeom prst="rect">
            <a:avLst/>
          </a:prstGeom>
          <a:ln w="12700">
            <a:miter lim="400000"/>
          </a:ln>
        </p:spPr>
      </p:pic>
      <p:sp>
        <p:nvSpPr>
          <p:cNvPr id="248" name="Text 0"/>
          <p:cNvSpPr txBox="1"/>
          <p:nvPr/>
        </p:nvSpPr>
        <p:spPr>
          <a:xfrm>
            <a:off x="793789" y="4423886"/>
            <a:ext cx="3181054" cy="68731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5500"/>
              </a:lnSpc>
              <a:defRPr sz="4400">
                <a:solidFill>
                  <a:srgbClr val="484237"/>
                </a:solidFill>
                <a:latin typeface="Gelasio Semi Bold"/>
                <a:ea typeface="Gelasio Semi Bold"/>
                <a:cs typeface="Gelasio Semi Bold"/>
                <a:sym typeface="Gelasio Semi Bold"/>
              </a:defRPr>
            </a:lvl1pPr>
          </a:lstStyle>
          <a:p>
            <a:pPr/>
            <a:r>
              <a:t>Publications </a:t>
            </a:r>
          </a:p>
        </p:txBody>
      </p:sp>
      <p:sp>
        <p:nvSpPr>
          <p:cNvPr id="249" name="Text 1"/>
          <p:cNvSpPr txBox="1"/>
          <p:nvPr/>
        </p:nvSpPr>
        <p:spPr>
          <a:xfrm>
            <a:off x="793790" y="5472827"/>
            <a:ext cx="13042822" cy="68973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L="342900" indent="-342900">
              <a:lnSpc>
                <a:spcPts val="2800"/>
              </a:lnSpc>
              <a:buSzPct val="100000"/>
              <a:buChar char="•"/>
              <a:defRPr sz="1700">
                <a:solidFill>
                  <a:srgbClr val="746558"/>
                </a:solidFill>
                <a:latin typeface="Gelasio"/>
                <a:ea typeface="Gelasio"/>
                <a:cs typeface="Gelasio"/>
                <a:sym typeface="Gelasio"/>
              </a:defRPr>
            </a:lvl1pPr>
          </a:lstStyle>
          <a:p>
            <a:pPr/>
            <a:r>
              <a:t>Prabavathy, S. &amp; Saranya, S. (2021) Water Quality Prediction Using Machine Learning IJRASET, 9(4), 2456–2460. [DOI: 10.22214/ijraset.2021.33630]</a:t>
            </a:r>
          </a:p>
        </p:txBody>
      </p:sp>
      <p:sp>
        <p:nvSpPr>
          <p:cNvPr id="250" name="Text 2"/>
          <p:cNvSpPr txBox="1"/>
          <p:nvPr/>
        </p:nvSpPr>
        <p:spPr>
          <a:xfrm>
            <a:off x="793790" y="6277928"/>
            <a:ext cx="9980439" cy="33413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marL="342900" indent="-342900">
              <a:lnSpc>
                <a:spcPts val="2800"/>
              </a:lnSpc>
              <a:buSzPct val="100000"/>
              <a:buChar char="•"/>
              <a:defRPr sz="1700">
                <a:solidFill>
                  <a:srgbClr val="746558"/>
                </a:solidFill>
                <a:latin typeface="Gelasio"/>
                <a:ea typeface="Gelasio"/>
                <a:cs typeface="Gelasio"/>
                <a:sym typeface="Gelasio"/>
              </a:defRPr>
            </a:lvl1pPr>
          </a:lstStyle>
          <a:p>
            <a:pPr/>
            <a:r>
              <a:t>Patel, K. &amp; Jain, R. (2019) Water Quality Prediction using Machine Learning IJERT, 8(7), 2278–0181.</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0" name="Image 0" descr="Image 0"/>
          <p:cNvPicPr>
            <a:picLocks noChangeAspect="1"/>
          </p:cNvPicPr>
          <p:nvPr/>
        </p:nvPicPr>
        <p:blipFill>
          <a:blip r:embed="rId2">
            <a:extLst/>
          </a:blip>
          <a:stretch>
            <a:fillRect/>
          </a:stretch>
        </p:blipFill>
        <p:spPr>
          <a:xfrm>
            <a:off x="9144000" y="0"/>
            <a:ext cx="5486400" cy="8229600"/>
          </a:xfrm>
          <a:prstGeom prst="rect">
            <a:avLst/>
          </a:prstGeom>
          <a:ln w="12700">
            <a:miter lim="400000"/>
          </a:ln>
        </p:spPr>
      </p:pic>
      <p:sp>
        <p:nvSpPr>
          <p:cNvPr id="161" name="Text 0"/>
          <p:cNvSpPr txBox="1"/>
          <p:nvPr/>
        </p:nvSpPr>
        <p:spPr>
          <a:xfrm>
            <a:off x="793790" y="2192534"/>
            <a:ext cx="3209975" cy="68731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5500"/>
              </a:lnSpc>
              <a:defRPr b="1" sz="4400">
                <a:solidFill>
                  <a:srgbClr val="484237"/>
                </a:solidFill>
                <a:latin typeface="Gelasio Semi Bold"/>
                <a:ea typeface="Gelasio Semi Bold"/>
                <a:cs typeface="Gelasio Semi Bold"/>
                <a:sym typeface="Gelasio Semi Bold"/>
              </a:defRPr>
            </a:lvl1pPr>
          </a:lstStyle>
          <a:p>
            <a:pPr/>
            <a:r>
              <a:t>ABSTRACT:</a:t>
            </a:r>
          </a:p>
        </p:txBody>
      </p:sp>
      <p:sp>
        <p:nvSpPr>
          <p:cNvPr id="162" name="Text 2"/>
          <p:cNvSpPr txBox="1"/>
          <p:nvPr/>
        </p:nvSpPr>
        <p:spPr>
          <a:xfrm>
            <a:off x="793790" y="3859529"/>
            <a:ext cx="7556422" cy="211213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800"/>
              </a:lnSpc>
              <a:defRPr sz="1700">
                <a:solidFill>
                  <a:srgbClr val="746558"/>
                </a:solidFill>
                <a:latin typeface="Gelasio"/>
                <a:ea typeface="Gelasio"/>
                <a:cs typeface="Gelasio"/>
                <a:sym typeface="Gelasio"/>
              </a:defRPr>
            </a:lvl1pPr>
          </a:lstStyle>
          <a:p>
            <a:pPr/>
            <a:r>
              <a:t> This presentation explores using machine learning to predict water potability. By analyzing features like pH, hardness, and solids, the goal is to develop a system that aids in faster water quality assessment. This approach can help improve decision-making and reduce the time and resources required for manual testing. We will cover the data, methods, and results achieved through this project.</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4" name="Image 0" descr="Image 0"/>
          <p:cNvPicPr>
            <a:picLocks noChangeAspect="1"/>
          </p:cNvPicPr>
          <p:nvPr/>
        </p:nvPicPr>
        <p:blipFill>
          <a:blip r:embed="rId2">
            <a:extLst/>
          </a:blip>
          <a:stretch>
            <a:fillRect/>
          </a:stretch>
        </p:blipFill>
        <p:spPr>
          <a:xfrm>
            <a:off x="0" y="0"/>
            <a:ext cx="14630400" cy="2835237"/>
          </a:xfrm>
          <a:prstGeom prst="rect">
            <a:avLst/>
          </a:prstGeom>
          <a:ln w="12700">
            <a:miter lim="400000"/>
          </a:ln>
        </p:spPr>
      </p:pic>
      <p:sp>
        <p:nvSpPr>
          <p:cNvPr id="165" name="Text 0"/>
          <p:cNvSpPr txBox="1"/>
          <p:nvPr/>
        </p:nvSpPr>
        <p:spPr>
          <a:xfrm>
            <a:off x="793789" y="4282082"/>
            <a:ext cx="6256091" cy="68731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5500"/>
              </a:lnSpc>
              <a:defRPr sz="4400">
                <a:solidFill>
                  <a:srgbClr val="484237"/>
                </a:solidFill>
                <a:latin typeface="Gelasio Semi Bold"/>
                <a:ea typeface="Gelasio Semi Bold"/>
                <a:cs typeface="Gelasio Semi Bold"/>
                <a:sym typeface="Gelasio Semi Bold"/>
              </a:defRPr>
            </a:lvl1pPr>
          </a:lstStyle>
          <a:p>
            <a:pPr/>
            <a:r>
              <a:t> Introduction to Research</a:t>
            </a:r>
          </a:p>
        </p:txBody>
      </p:sp>
      <p:sp>
        <p:nvSpPr>
          <p:cNvPr id="166" name="Text 1"/>
          <p:cNvSpPr txBox="1"/>
          <p:nvPr/>
        </p:nvSpPr>
        <p:spPr>
          <a:xfrm>
            <a:off x="793790" y="5331023"/>
            <a:ext cx="13042822" cy="140093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800"/>
              </a:lnSpc>
              <a:defRPr sz="1700">
                <a:solidFill>
                  <a:srgbClr val="746558"/>
                </a:solidFill>
                <a:latin typeface="Gelasio"/>
                <a:ea typeface="Gelasio"/>
                <a:cs typeface="Gelasio"/>
                <a:sym typeface="Gelasio"/>
              </a:defRPr>
            </a:lvl1pPr>
          </a:lstStyle>
          <a:p>
            <a:pPr/>
            <a:r>
              <a:t>Access to safe drinking water is crucial for public health and well-being. Traditional manual testing methods are often time-consuming and resource-intensive. Machine learning offers a promising alternative by enabling the classification of water as potable or not potable based on chemical features such as pH, Hardness, Solids, Conductivity, and Turbidity. This project aims to build an automated and accurate prediction model that enhances water quality monitoring and decision-making processes.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8" name="Image 0" descr="Image 0"/>
          <p:cNvPicPr>
            <a:picLocks noChangeAspect="1"/>
          </p:cNvPicPr>
          <p:nvPr/>
        </p:nvPicPr>
        <p:blipFill>
          <a:blip r:embed="rId2">
            <a:extLst/>
          </a:blip>
          <a:stretch>
            <a:fillRect/>
          </a:stretch>
        </p:blipFill>
        <p:spPr>
          <a:xfrm>
            <a:off x="9144000" y="0"/>
            <a:ext cx="5486400" cy="8229600"/>
          </a:xfrm>
          <a:prstGeom prst="rect">
            <a:avLst/>
          </a:prstGeom>
          <a:ln w="12700">
            <a:miter lim="400000"/>
          </a:ln>
        </p:spPr>
      </p:pic>
      <p:sp>
        <p:nvSpPr>
          <p:cNvPr id="169" name="Text 0"/>
          <p:cNvSpPr txBox="1"/>
          <p:nvPr/>
        </p:nvSpPr>
        <p:spPr>
          <a:xfrm>
            <a:off x="793790" y="1483875"/>
            <a:ext cx="7556422" cy="68731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500"/>
              </a:lnSpc>
              <a:defRPr sz="4400">
                <a:solidFill>
                  <a:srgbClr val="484237"/>
                </a:solidFill>
                <a:latin typeface="Gelasio Semi Bold"/>
                <a:ea typeface="Gelasio Semi Bold"/>
                <a:cs typeface="Gelasio Semi Bold"/>
                <a:sym typeface="Gelasio Semi Bold"/>
              </a:defRPr>
            </a:lvl1pPr>
          </a:lstStyle>
          <a:p>
            <a:pPr/>
            <a:r>
              <a:t>Objective of Research Work</a:t>
            </a:r>
          </a:p>
        </p:txBody>
      </p:sp>
      <p:sp>
        <p:nvSpPr>
          <p:cNvPr id="170" name="Text 1"/>
          <p:cNvSpPr txBox="1"/>
          <p:nvPr/>
        </p:nvSpPr>
        <p:spPr>
          <a:xfrm>
            <a:off x="793790" y="3241594"/>
            <a:ext cx="7556422" cy="68973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L="342900" indent="-342900">
              <a:lnSpc>
                <a:spcPts val="2800"/>
              </a:lnSpc>
              <a:buSzPct val="100000"/>
              <a:buChar char="•"/>
              <a:defRPr sz="1700">
                <a:solidFill>
                  <a:srgbClr val="746558"/>
                </a:solidFill>
                <a:latin typeface="Gelasio"/>
                <a:ea typeface="Gelasio"/>
                <a:cs typeface="Gelasio"/>
                <a:sym typeface="Gelasio"/>
              </a:defRPr>
            </a:lvl1pPr>
          </a:lstStyle>
          <a:p>
            <a:pPr/>
            <a:r>
              <a:t>Develop an efficient Machine Learning model for water quality classification, enhancing the accuracy of identifying safe water sources.</a:t>
            </a:r>
          </a:p>
        </p:txBody>
      </p:sp>
      <p:sp>
        <p:nvSpPr>
          <p:cNvPr id="171" name="Text 2"/>
          <p:cNvSpPr txBox="1"/>
          <p:nvPr/>
        </p:nvSpPr>
        <p:spPr>
          <a:xfrm>
            <a:off x="793790" y="4046696"/>
            <a:ext cx="7556422" cy="68973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L="342900" indent="-342900">
              <a:lnSpc>
                <a:spcPts val="2800"/>
              </a:lnSpc>
              <a:buSzPct val="100000"/>
              <a:buChar char="•"/>
              <a:defRPr sz="1700">
                <a:solidFill>
                  <a:srgbClr val="746558"/>
                </a:solidFill>
                <a:latin typeface="Gelasio"/>
                <a:ea typeface="Gelasio"/>
                <a:cs typeface="Gelasio"/>
                <a:sym typeface="Gelasio"/>
              </a:defRPr>
            </a:lvl1pPr>
          </a:lstStyle>
          <a:p>
            <a:pPr/>
            <a:r>
              <a:t>Use supervised learning techniques on labeled water datasets, ensuring the model learns from verified data and makes reliable predictions.</a:t>
            </a:r>
          </a:p>
        </p:txBody>
      </p:sp>
      <p:sp>
        <p:nvSpPr>
          <p:cNvPr id="172" name="Text 3"/>
          <p:cNvSpPr txBox="1"/>
          <p:nvPr/>
        </p:nvSpPr>
        <p:spPr>
          <a:xfrm>
            <a:off x="793790" y="4851796"/>
            <a:ext cx="7556422" cy="68973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L="342900" indent="-342900">
              <a:lnSpc>
                <a:spcPts val="2800"/>
              </a:lnSpc>
              <a:buSzPct val="100000"/>
              <a:buChar char="•"/>
              <a:defRPr sz="1700">
                <a:solidFill>
                  <a:srgbClr val="746558"/>
                </a:solidFill>
                <a:latin typeface="Gelasio"/>
                <a:ea typeface="Gelasio"/>
                <a:cs typeface="Gelasio"/>
                <a:sym typeface="Gelasio"/>
              </a:defRPr>
            </a:lvl1pPr>
          </a:lstStyle>
          <a:p>
            <a:pPr/>
            <a:r>
              <a:t>Reduce time and effort in water testing by automating the process, allowing for faster results and more efficient resource allocation.</a:t>
            </a:r>
          </a:p>
        </p:txBody>
      </p:sp>
      <p:sp>
        <p:nvSpPr>
          <p:cNvPr id="173" name="Text 4"/>
          <p:cNvSpPr txBox="1"/>
          <p:nvPr/>
        </p:nvSpPr>
        <p:spPr>
          <a:xfrm>
            <a:off x="793790" y="5656898"/>
            <a:ext cx="7556422" cy="104533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L="342900" indent="-342900">
              <a:lnSpc>
                <a:spcPts val="2800"/>
              </a:lnSpc>
              <a:buSzPct val="100000"/>
              <a:buChar char="•"/>
              <a:defRPr sz="1700">
                <a:solidFill>
                  <a:srgbClr val="746558"/>
                </a:solidFill>
                <a:latin typeface="Gelasio"/>
                <a:ea typeface="Gelasio"/>
                <a:cs typeface="Gelasio"/>
                <a:sym typeface="Gelasio"/>
              </a:defRPr>
            </a:lvl1pPr>
          </a:lstStyle>
          <a:p>
            <a:pPr/>
            <a:r>
              <a:t>Improve decision-making in environmental monitoring by providing actionable insights into water quality, supporting informed policies and interventions.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5" name="Image 0" descr="Image 0"/>
          <p:cNvPicPr>
            <a:picLocks noChangeAspect="1"/>
          </p:cNvPicPr>
          <p:nvPr/>
        </p:nvPicPr>
        <p:blipFill>
          <a:blip r:embed="rId2">
            <a:extLst/>
          </a:blip>
          <a:stretch>
            <a:fillRect/>
          </a:stretch>
        </p:blipFill>
        <p:spPr>
          <a:xfrm>
            <a:off x="0" y="0"/>
            <a:ext cx="5486400" cy="8229600"/>
          </a:xfrm>
          <a:prstGeom prst="rect">
            <a:avLst/>
          </a:prstGeom>
          <a:ln w="12700">
            <a:miter lim="400000"/>
          </a:ln>
        </p:spPr>
      </p:pic>
      <p:sp>
        <p:nvSpPr>
          <p:cNvPr id="176" name="Text 0"/>
          <p:cNvSpPr txBox="1"/>
          <p:nvPr/>
        </p:nvSpPr>
        <p:spPr>
          <a:xfrm>
            <a:off x="6280189" y="2138720"/>
            <a:ext cx="5634807" cy="68731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5500"/>
              </a:lnSpc>
              <a:defRPr sz="4400">
                <a:solidFill>
                  <a:srgbClr val="484237"/>
                </a:solidFill>
                <a:latin typeface="Gelasio Semi Bold"/>
                <a:ea typeface="Gelasio Semi Bold"/>
                <a:cs typeface="Gelasio Semi Bold"/>
                <a:sym typeface="Gelasio Semi Bold"/>
              </a:defRPr>
            </a:lvl1pPr>
          </a:lstStyle>
          <a:p>
            <a:pPr/>
            <a:r>
              <a:t>Introduction to Domain</a:t>
            </a:r>
          </a:p>
        </p:txBody>
      </p:sp>
      <p:sp>
        <p:nvSpPr>
          <p:cNvPr id="177" name="Text 1"/>
          <p:cNvSpPr txBox="1"/>
          <p:nvPr/>
        </p:nvSpPr>
        <p:spPr>
          <a:xfrm>
            <a:off x="6280189" y="3187660"/>
            <a:ext cx="7556422" cy="246773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800"/>
              </a:lnSpc>
              <a:defRPr sz="1700">
                <a:solidFill>
                  <a:srgbClr val="746558"/>
                </a:solidFill>
                <a:latin typeface="Gelasio"/>
                <a:ea typeface="Gelasio"/>
                <a:cs typeface="Gelasio"/>
                <a:sym typeface="Gelasio"/>
              </a:defRPr>
            </a:lvl1pPr>
          </a:lstStyle>
          <a:p>
            <a:pPr/>
            <a:r>
              <a:t>This project combines environmental science and machine learning. Water quality is assessed using characteristics such as pH, Hardness, Solids, Sulfate, and Organic Carbon. The target feature is "Potability", indicating whether water is safe (1) or unsafe (0) for drinking. Data preprocessing, including handling missing values and normalizing features, is a critical step. ML algorithms like Random Forest, Decision Tree, and Logistic Regression are used to classify water quality, providing a comprehensive analysis.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9" name="Image 0" descr="Image 0"/>
          <p:cNvPicPr>
            <a:picLocks noChangeAspect="1"/>
          </p:cNvPicPr>
          <p:nvPr/>
        </p:nvPicPr>
        <p:blipFill>
          <a:blip r:embed="rId2">
            <a:extLst/>
          </a:blip>
          <a:stretch>
            <a:fillRect/>
          </a:stretch>
        </p:blipFill>
        <p:spPr>
          <a:xfrm>
            <a:off x="0" y="0"/>
            <a:ext cx="14630400" cy="2835237"/>
          </a:xfrm>
          <a:prstGeom prst="rect">
            <a:avLst/>
          </a:prstGeom>
          <a:ln w="12700">
            <a:miter lim="400000"/>
          </a:ln>
        </p:spPr>
      </p:pic>
      <p:sp>
        <p:nvSpPr>
          <p:cNvPr id="180" name="Text 0"/>
          <p:cNvSpPr txBox="1"/>
          <p:nvPr/>
        </p:nvSpPr>
        <p:spPr>
          <a:xfrm>
            <a:off x="793790" y="4021335"/>
            <a:ext cx="4267821" cy="68731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5500"/>
              </a:lnSpc>
              <a:defRPr sz="4400">
                <a:solidFill>
                  <a:srgbClr val="484237"/>
                </a:solidFill>
                <a:latin typeface="Gelasio Semi Bold"/>
                <a:ea typeface="Gelasio Semi Bold"/>
                <a:cs typeface="Gelasio Semi Bold"/>
                <a:sym typeface="Gelasio Semi Bold"/>
              </a:defRPr>
            </a:lvl1pPr>
          </a:lstStyle>
          <a:p>
            <a:pPr/>
            <a:r>
              <a:t>Literature Survey</a:t>
            </a:r>
          </a:p>
        </p:txBody>
      </p:sp>
      <p:sp>
        <p:nvSpPr>
          <p:cNvPr id="181" name="Text 1"/>
          <p:cNvSpPr txBox="1"/>
          <p:nvPr/>
        </p:nvSpPr>
        <p:spPr>
          <a:xfrm>
            <a:off x="793790" y="5070276"/>
            <a:ext cx="12280280" cy="33413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marL="342900" indent="-342900">
              <a:lnSpc>
                <a:spcPts val="2800"/>
              </a:lnSpc>
              <a:buSzPct val="100000"/>
              <a:buChar char="•"/>
              <a:defRPr sz="1700">
                <a:solidFill>
                  <a:srgbClr val="746558"/>
                </a:solidFill>
                <a:latin typeface="Gelasio"/>
                <a:ea typeface="Gelasio"/>
                <a:cs typeface="Gelasio"/>
                <a:sym typeface="Gelasio"/>
              </a:defRPr>
            </a:lvl1pPr>
          </a:lstStyle>
          <a:p>
            <a:pPr/>
            <a:r>
              <a:t>Previous studies have explored various models, including SVM, Decision Trees, and Naive Bayes, to predict water potability. </a:t>
            </a:r>
          </a:p>
        </p:txBody>
      </p:sp>
      <p:sp>
        <p:nvSpPr>
          <p:cNvPr id="182" name="Text 2"/>
          <p:cNvSpPr txBox="1"/>
          <p:nvPr/>
        </p:nvSpPr>
        <p:spPr>
          <a:xfrm>
            <a:off x="793790" y="5512475"/>
            <a:ext cx="13042822" cy="68973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L="342900" indent="-342900">
              <a:lnSpc>
                <a:spcPts val="2800"/>
              </a:lnSpc>
              <a:buSzPct val="100000"/>
              <a:buChar char="•"/>
              <a:defRPr sz="1700">
                <a:solidFill>
                  <a:srgbClr val="746558"/>
                </a:solidFill>
                <a:latin typeface="Gelasio"/>
                <a:ea typeface="Gelasio"/>
                <a:cs typeface="Gelasio"/>
                <a:sym typeface="Gelasio"/>
              </a:defRPr>
            </a:lvl1pPr>
          </a:lstStyle>
          <a:p>
            <a:pPr/>
            <a:r>
              <a:t>However, these studies often relied on smaller datasets and achieved only moderate accuracy levels. Furthermore, some models lacked the robustness needed for real-time data application. </a:t>
            </a:r>
          </a:p>
        </p:txBody>
      </p:sp>
      <p:sp>
        <p:nvSpPr>
          <p:cNvPr id="183" name="Text 3"/>
          <p:cNvSpPr txBox="1"/>
          <p:nvPr/>
        </p:nvSpPr>
        <p:spPr>
          <a:xfrm>
            <a:off x="793790" y="6317574"/>
            <a:ext cx="13042822" cy="68973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L="342900" indent="-342900">
              <a:lnSpc>
                <a:spcPts val="2800"/>
              </a:lnSpc>
              <a:buSzPct val="100000"/>
              <a:buChar char="•"/>
              <a:defRPr sz="1700">
                <a:solidFill>
                  <a:srgbClr val="746558"/>
                </a:solidFill>
                <a:latin typeface="Gelasio"/>
                <a:ea typeface="Gelasio"/>
                <a:cs typeface="Gelasio"/>
                <a:sym typeface="Gelasio"/>
              </a:defRPr>
            </a:lvl1pPr>
          </a:lstStyle>
          <a:p>
            <a:pPr/>
            <a:r>
              <a:t>This context motivated the use of ensemble methods in our project, aiming for improved performance and reliability in water quality prediction.</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5" name="Image 0" descr="Image 0"/>
          <p:cNvPicPr>
            <a:picLocks noChangeAspect="1"/>
          </p:cNvPicPr>
          <p:nvPr/>
        </p:nvPicPr>
        <p:blipFill>
          <a:blip r:embed="rId2">
            <a:extLst/>
          </a:blip>
          <a:stretch>
            <a:fillRect/>
          </a:stretch>
        </p:blipFill>
        <p:spPr>
          <a:xfrm>
            <a:off x="9144000" y="0"/>
            <a:ext cx="5486400" cy="8229600"/>
          </a:xfrm>
          <a:prstGeom prst="rect">
            <a:avLst/>
          </a:prstGeom>
          <a:ln w="12700">
            <a:miter lim="400000"/>
          </a:ln>
        </p:spPr>
      </p:pic>
      <p:sp>
        <p:nvSpPr>
          <p:cNvPr id="186" name="Text 0"/>
          <p:cNvSpPr txBox="1"/>
          <p:nvPr/>
        </p:nvSpPr>
        <p:spPr>
          <a:xfrm>
            <a:off x="793789" y="1702117"/>
            <a:ext cx="5324303" cy="68731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5500"/>
              </a:lnSpc>
              <a:defRPr sz="4400">
                <a:solidFill>
                  <a:srgbClr val="484237"/>
                </a:solidFill>
                <a:latin typeface="Gelasio Semi Bold"/>
                <a:ea typeface="Gelasio Semi Bold"/>
                <a:cs typeface="Gelasio Semi Bold"/>
                <a:sym typeface="Gelasio Semi Bold"/>
              </a:defRPr>
            </a:lvl1pPr>
          </a:lstStyle>
          <a:p>
            <a:pPr/>
            <a:r>
              <a:t>Existing Methodology</a:t>
            </a:r>
          </a:p>
        </p:txBody>
      </p:sp>
      <p:sp>
        <p:nvSpPr>
          <p:cNvPr id="187" name="Text 1"/>
          <p:cNvSpPr txBox="1"/>
          <p:nvPr/>
        </p:nvSpPr>
        <p:spPr>
          <a:xfrm>
            <a:off x="793790" y="2751058"/>
            <a:ext cx="7556422" cy="68973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800"/>
              </a:lnSpc>
              <a:defRPr sz="1700">
                <a:solidFill>
                  <a:srgbClr val="746558"/>
                </a:solidFill>
                <a:latin typeface="Gelasio"/>
                <a:ea typeface="Gelasio"/>
                <a:cs typeface="Gelasio"/>
                <a:sym typeface="Gelasio"/>
              </a:defRPr>
            </a:lvl1pPr>
          </a:lstStyle>
          <a:p>
            <a:pPr/>
            <a:r>
              <a:t>Current systems for water quality assessment often rely on manual tests or employ basic ML models with limited data preprocessing and feature selection. </a:t>
            </a:r>
          </a:p>
        </p:txBody>
      </p:sp>
      <p:sp>
        <p:nvSpPr>
          <p:cNvPr id="188" name="Text 2"/>
          <p:cNvSpPr txBox="1"/>
          <p:nvPr/>
        </p:nvSpPr>
        <p:spPr>
          <a:xfrm>
            <a:off x="793790" y="4094917"/>
            <a:ext cx="7556422" cy="140093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800"/>
              </a:lnSpc>
              <a:defRPr sz="1700">
                <a:solidFill>
                  <a:srgbClr val="746558"/>
                </a:solidFill>
                <a:latin typeface="Gelasio"/>
                <a:ea typeface="Gelasio"/>
                <a:cs typeface="Gelasio"/>
                <a:sym typeface="Gelasio"/>
              </a:defRPr>
            </a:lvl1pPr>
          </a:lstStyle>
          <a:p>
            <a:pPr/>
            <a:r>
              <a:t>This can lead to a high false-negative rate in predictions, where unsafe water is incorrectly identified as safe. Existing methodologies also lack adaptability to new datasets, hindering their effectiveness in diverse environmental conditions. </a:t>
            </a:r>
          </a:p>
        </p:txBody>
      </p:sp>
      <p:sp>
        <p:nvSpPr>
          <p:cNvPr id="189" name="Text 3"/>
          <p:cNvSpPr txBox="1"/>
          <p:nvPr/>
        </p:nvSpPr>
        <p:spPr>
          <a:xfrm>
            <a:off x="793790" y="5801678"/>
            <a:ext cx="7556422" cy="68973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800"/>
              </a:lnSpc>
              <a:defRPr sz="1700">
                <a:solidFill>
                  <a:srgbClr val="746558"/>
                </a:solidFill>
                <a:latin typeface="Gelasio"/>
                <a:ea typeface="Gelasio"/>
                <a:cs typeface="Gelasio"/>
                <a:sym typeface="Gelasio"/>
              </a:defRPr>
            </a:lvl1pPr>
          </a:lstStyle>
          <a:p>
            <a:pPr/>
            <a:r>
              <a:t>Our proposed approach aims to address these shortcomings through advanced techniques and comprehensive data analysis.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1" name="Image 0" descr="Image 0"/>
          <p:cNvPicPr>
            <a:picLocks noChangeAspect="1"/>
          </p:cNvPicPr>
          <p:nvPr/>
        </p:nvPicPr>
        <p:blipFill>
          <a:blip r:embed="rId2">
            <a:extLst/>
          </a:blip>
          <a:stretch>
            <a:fillRect/>
          </a:stretch>
        </p:blipFill>
        <p:spPr>
          <a:xfrm>
            <a:off x="0" y="0"/>
            <a:ext cx="14630400" cy="2835237"/>
          </a:xfrm>
          <a:prstGeom prst="rect">
            <a:avLst/>
          </a:prstGeom>
          <a:ln w="12700">
            <a:miter lim="400000"/>
          </a:ln>
        </p:spPr>
      </p:pic>
      <p:sp>
        <p:nvSpPr>
          <p:cNvPr id="192" name="Text 0"/>
          <p:cNvSpPr txBox="1"/>
          <p:nvPr/>
        </p:nvSpPr>
        <p:spPr>
          <a:xfrm>
            <a:off x="793788" y="3658432"/>
            <a:ext cx="11661553" cy="68731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5500"/>
              </a:lnSpc>
              <a:defRPr sz="4400">
                <a:solidFill>
                  <a:srgbClr val="484237"/>
                </a:solidFill>
                <a:latin typeface="Gelasio Semi Bold"/>
                <a:ea typeface="Gelasio Semi Bold"/>
                <a:cs typeface="Gelasio Semi Bold"/>
                <a:sym typeface="Gelasio Semi Bold"/>
              </a:defRPr>
            </a:lvl1pPr>
          </a:lstStyle>
          <a:p>
            <a:pPr/>
            <a:r>
              <a:t>Proposed Methodology and Research Modules</a:t>
            </a:r>
          </a:p>
        </p:txBody>
      </p:sp>
      <p:sp>
        <p:nvSpPr>
          <p:cNvPr id="193" name="Text 1"/>
          <p:cNvSpPr txBox="1"/>
          <p:nvPr/>
        </p:nvSpPr>
        <p:spPr>
          <a:xfrm>
            <a:off x="793790" y="4707373"/>
            <a:ext cx="13042822" cy="68973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L="342900" indent="-342900">
              <a:lnSpc>
                <a:spcPts val="2800"/>
              </a:lnSpc>
              <a:buSzPct val="100000"/>
              <a:buChar char="•"/>
              <a:defRPr sz="1700">
                <a:solidFill>
                  <a:srgbClr val="746558"/>
                </a:solidFill>
                <a:latin typeface="Gelasio"/>
                <a:ea typeface="Gelasio"/>
                <a:cs typeface="Gelasio"/>
                <a:sym typeface="Gelasio"/>
              </a:defRPr>
            </a:lvl1pPr>
          </a:lstStyle>
          <a:p>
            <a:pPr/>
            <a:r>
              <a:t>The dataset includes key features like pH, Hardness, Solids, Chloramines, and Sulfate. Missing values were addressed using mean imputation to fill null entries in numeric columns, ensuring data completeness. </a:t>
            </a:r>
          </a:p>
        </p:txBody>
      </p:sp>
      <p:sp>
        <p:nvSpPr>
          <p:cNvPr id="194" name="Text 2"/>
          <p:cNvSpPr txBox="1"/>
          <p:nvPr/>
        </p:nvSpPr>
        <p:spPr>
          <a:xfrm>
            <a:off x="793790" y="5512475"/>
            <a:ext cx="13042822" cy="33413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L="342900" indent="-342900">
              <a:lnSpc>
                <a:spcPts val="2800"/>
              </a:lnSpc>
              <a:buSzPct val="100000"/>
              <a:buChar char="•"/>
              <a:defRPr sz="1700">
                <a:solidFill>
                  <a:srgbClr val="746558"/>
                </a:solidFill>
                <a:latin typeface="Gelasio"/>
                <a:ea typeface="Gelasio"/>
                <a:cs typeface="Gelasio"/>
                <a:sym typeface="Gelasio"/>
              </a:defRPr>
            </a:lvl1pPr>
          </a:lstStyle>
          <a:p>
            <a:pPr/>
            <a:r>
              <a:t>The dataset was split into 80% for training and 20% for testing using train_test_split(), providing a robust evaluation framework. </a:t>
            </a:r>
          </a:p>
        </p:txBody>
      </p:sp>
      <p:sp>
        <p:nvSpPr>
          <p:cNvPr id="195" name="Text 3"/>
          <p:cNvSpPr txBox="1"/>
          <p:nvPr/>
        </p:nvSpPr>
        <p:spPr>
          <a:xfrm>
            <a:off x="793790" y="6317574"/>
            <a:ext cx="13042822" cy="104533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L="342900" indent="-342900">
              <a:lnSpc>
                <a:spcPts val="2800"/>
              </a:lnSpc>
              <a:buSzPct val="100000"/>
              <a:buChar char="•"/>
              <a:defRPr sz="1700">
                <a:solidFill>
                  <a:srgbClr val="746558"/>
                </a:solidFill>
                <a:latin typeface="Gelasio"/>
                <a:ea typeface="Gelasio"/>
                <a:cs typeface="Gelasio"/>
                <a:sym typeface="Gelasio"/>
              </a:defRPr>
            </a:lvl1pPr>
          </a:lstStyle>
          <a:p>
            <a:pPr/>
            <a:r>
              <a:t>Three ML algorithms—Logistic Regression, Decision Tree, and Random Forest—were applied, and model performance was assessed using Accuracy, Precision, Recall, and F1-Score. The Random Forest model achieved the best performance with an accuracy of 67.38%.</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7" name="Image 0" descr="Image 0"/>
          <p:cNvPicPr>
            <a:picLocks noChangeAspect="1"/>
          </p:cNvPicPr>
          <p:nvPr/>
        </p:nvPicPr>
        <p:blipFill>
          <a:blip r:embed="rId2">
            <a:extLst/>
          </a:blip>
          <a:stretch>
            <a:fillRect/>
          </a:stretch>
        </p:blipFill>
        <p:spPr>
          <a:xfrm>
            <a:off x="0" y="0"/>
            <a:ext cx="5486400" cy="8229600"/>
          </a:xfrm>
          <a:prstGeom prst="rect">
            <a:avLst/>
          </a:prstGeom>
          <a:ln w="12700">
            <a:miter lim="400000"/>
          </a:ln>
        </p:spPr>
      </p:pic>
      <p:sp>
        <p:nvSpPr>
          <p:cNvPr id="198" name="Text 0"/>
          <p:cNvSpPr txBox="1"/>
          <p:nvPr/>
        </p:nvSpPr>
        <p:spPr>
          <a:xfrm>
            <a:off x="6280189" y="914281"/>
            <a:ext cx="4889649" cy="68731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5500"/>
              </a:lnSpc>
              <a:defRPr sz="4400">
                <a:solidFill>
                  <a:srgbClr val="484237"/>
                </a:solidFill>
                <a:latin typeface="Gelasio Semi Bold"/>
                <a:ea typeface="Gelasio Semi Bold"/>
                <a:cs typeface="Gelasio Semi Bold"/>
                <a:sym typeface="Gelasio Semi Bold"/>
              </a:defRPr>
            </a:lvl1pPr>
          </a:lstStyle>
          <a:p>
            <a:pPr/>
            <a:r>
              <a:t>Technologies Used </a:t>
            </a:r>
          </a:p>
        </p:txBody>
      </p:sp>
      <p:sp>
        <p:nvSpPr>
          <p:cNvPr id="199" name="Text 1"/>
          <p:cNvSpPr txBox="1"/>
          <p:nvPr/>
        </p:nvSpPr>
        <p:spPr>
          <a:xfrm>
            <a:off x="6280189" y="1963222"/>
            <a:ext cx="7556422" cy="68973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L="342900" indent="-342900">
              <a:lnSpc>
                <a:spcPts val="2800"/>
              </a:lnSpc>
              <a:buSzPct val="100000"/>
              <a:buChar char="•"/>
              <a:defRPr sz="1700">
                <a:solidFill>
                  <a:srgbClr val="746558"/>
                </a:solidFill>
                <a:latin typeface="Gelasio"/>
                <a:ea typeface="Gelasio"/>
                <a:cs typeface="Gelasio"/>
                <a:sym typeface="Gelasio"/>
              </a:defRPr>
            </a:lvl1pPr>
          </a:lstStyle>
          <a:p>
            <a:pPr/>
            <a:r>
              <a:t>Python Programming Language – Core language used for data processing and model development.</a:t>
            </a:r>
          </a:p>
        </p:txBody>
      </p:sp>
      <p:sp>
        <p:nvSpPr>
          <p:cNvPr id="200" name="Text 2"/>
          <p:cNvSpPr txBox="1"/>
          <p:nvPr/>
        </p:nvSpPr>
        <p:spPr>
          <a:xfrm>
            <a:off x="6280189" y="2768320"/>
            <a:ext cx="7556422" cy="68973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L="342900" indent="-342900">
              <a:lnSpc>
                <a:spcPts val="2800"/>
              </a:lnSpc>
              <a:buSzPct val="100000"/>
              <a:buChar char="•"/>
              <a:defRPr sz="1700">
                <a:solidFill>
                  <a:srgbClr val="746558"/>
                </a:solidFill>
                <a:latin typeface="Gelasio"/>
                <a:ea typeface="Gelasio"/>
                <a:cs typeface="Gelasio"/>
                <a:sym typeface="Gelasio"/>
              </a:defRPr>
            </a:lvl1pPr>
          </a:lstStyle>
          <a:p>
            <a:pPr/>
            <a:r>
              <a:t>Jupyter Notebook – Interactive environment for writing and running Python code.</a:t>
            </a:r>
          </a:p>
        </p:txBody>
      </p:sp>
      <p:sp>
        <p:nvSpPr>
          <p:cNvPr id="201" name="Text 3"/>
          <p:cNvSpPr txBox="1"/>
          <p:nvPr/>
        </p:nvSpPr>
        <p:spPr>
          <a:xfrm>
            <a:off x="6280189" y="3573422"/>
            <a:ext cx="7556422" cy="68973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L="342900" indent="-342900">
              <a:lnSpc>
                <a:spcPts val="2800"/>
              </a:lnSpc>
              <a:buSzPct val="100000"/>
              <a:buChar char="•"/>
              <a:defRPr sz="1700">
                <a:solidFill>
                  <a:srgbClr val="746558"/>
                </a:solidFill>
                <a:latin typeface="Gelasio"/>
                <a:ea typeface="Gelasio"/>
                <a:cs typeface="Gelasio"/>
                <a:sym typeface="Gelasio"/>
              </a:defRPr>
            </a:lvl1pPr>
          </a:lstStyle>
          <a:p>
            <a:pPr/>
            <a:r>
              <a:t>Pandas &amp; NumPy – Used for data manipulation, cleaning, and numerical operations.</a:t>
            </a:r>
          </a:p>
        </p:txBody>
      </p:sp>
      <p:sp>
        <p:nvSpPr>
          <p:cNvPr id="202" name="Text 4"/>
          <p:cNvSpPr txBox="1"/>
          <p:nvPr/>
        </p:nvSpPr>
        <p:spPr>
          <a:xfrm>
            <a:off x="6280189" y="4378523"/>
            <a:ext cx="7556422" cy="33413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L="342900" indent="-342900">
              <a:lnSpc>
                <a:spcPts val="2800"/>
              </a:lnSpc>
              <a:buSzPct val="100000"/>
              <a:buChar char="•"/>
              <a:defRPr sz="1700">
                <a:solidFill>
                  <a:srgbClr val="746558"/>
                </a:solidFill>
                <a:latin typeface="Gelasio"/>
                <a:ea typeface="Gelasio"/>
                <a:cs typeface="Gelasio"/>
                <a:sym typeface="Gelasio"/>
              </a:defRPr>
            </a:lvl1pPr>
          </a:lstStyle>
          <a:p>
            <a:pPr/>
            <a:r>
              <a:t>Matplotlib &amp; Seaborn – For data visualization (e.g., heatmaps, histograms).</a:t>
            </a:r>
          </a:p>
        </p:txBody>
      </p:sp>
      <p:sp>
        <p:nvSpPr>
          <p:cNvPr id="203" name="Text 5"/>
          <p:cNvSpPr txBox="1"/>
          <p:nvPr/>
        </p:nvSpPr>
        <p:spPr>
          <a:xfrm>
            <a:off x="6280189" y="5183623"/>
            <a:ext cx="6487667" cy="33413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marL="342900" indent="-342900">
              <a:lnSpc>
                <a:spcPts val="2800"/>
              </a:lnSpc>
              <a:buSzPct val="100000"/>
              <a:buChar char="•"/>
              <a:defRPr sz="1700">
                <a:solidFill>
                  <a:srgbClr val="746558"/>
                </a:solidFill>
                <a:latin typeface="Gelasio"/>
                <a:ea typeface="Gelasio"/>
                <a:cs typeface="Gelasio"/>
                <a:sym typeface="Gelasio"/>
              </a:defRPr>
            </a:lvl1pPr>
          </a:lstStyle>
          <a:p>
            <a:pPr/>
            <a:r>
              <a:t>Scikit-learn (sklearn) – Applied for machine learning models like:</a:t>
            </a:r>
          </a:p>
        </p:txBody>
      </p:sp>
      <p:sp>
        <p:nvSpPr>
          <p:cNvPr id="204" name="Text 6"/>
          <p:cNvSpPr txBox="1"/>
          <p:nvPr/>
        </p:nvSpPr>
        <p:spPr>
          <a:xfrm>
            <a:off x="6280189" y="5625822"/>
            <a:ext cx="2239665" cy="33413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marL="342900" indent="-342900">
              <a:lnSpc>
                <a:spcPts val="2800"/>
              </a:lnSpc>
              <a:buSzPct val="100000"/>
              <a:buAutoNum type="arabicPeriod" startAt="1"/>
              <a:defRPr sz="1700">
                <a:solidFill>
                  <a:srgbClr val="746558"/>
                </a:solidFill>
                <a:latin typeface="Gelasio"/>
                <a:ea typeface="Gelasio"/>
                <a:cs typeface="Gelasio"/>
                <a:sym typeface="Gelasio"/>
              </a:defRPr>
            </a:lvl1pPr>
          </a:lstStyle>
          <a:p>
            <a:pPr/>
            <a:r>
              <a:t>Logistic Regression</a:t>
            </a:r>
          </a:p>
        </p:txBody>
      </p:sp>
      <p:sp>
        <p:nvSpPr>
          <p:cNvPr id="205" name="Text 7"/>
          <p:cNvSpPr txBox="1"/>
          <p:nvPr/>
        </p:nvSpPr>
        <p:spPr>
          <a:xfrm>
            <a:off x="6280189" y="6068019"/>
            <a:ext cx="1675774" cy="33413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marL="342900" indent="-342900">
              <a:lnSpc>
                <a:spcPts val="2800"/>
              </a:lnSpc>
              <a:buSzPct val="100000"/>
              <a:buAutoNum type="arabicPeriod" startAt="2"/>
              <a:defRPr sz="1700">
                <a:solidFill>
                  <a:srgbClr val="746558"/>
                </a:solidFill>
                <a:latin typeface="Gelasio"/>
                <a:ea typeface="Gelasio"/>
                <a:cs typeface="Gelasio"/>
                <a:sym typeface="Gelasio"/>
              </a:defRPr>
            </a:lvl1pPr>
          </a:lstStyle>
          <a:p>
            <a:pPr/>
            <a:r>
              <a:t>Decision Tree</a:t>
            </a:r>
          </a:p>
        </p:txBody>
      </p:sp>
      <p:sp>
        <p:nvSpPr>
          <p:cNvPr id="206" name="Text 8"/>
          <p:cNvSpPr txBox="1"/>
          <p:nvPr/>
        </p:nvSpPr>
        <p:spPr>
          <a:xfrm>
            <a:off x="6280189" y="6510218"/>
            <a:ext cx="1843497" cy="33413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marL="342900" indent="-342900">
              <a:lnSpc>
                <a:spcPts val="2800"/>
              </a:lnSpc>
              <a:buSzPct val="100000"/>
              <a:buAutoNum type="arabicPeriod" startAt="3"/>
              <a:defRPr sz="1700">
                <a:solidFill>
                  <a:srgbClr val="746558"/>
                </a:solidFill>
                <a:latin typeface="Gelasio"/>
                <a:ea typeface="Gelasio"/>
                <a:cs typeface="Gelasio"/>
                <a:sym typeface="Gelasio"/>
              </a:defRPr>
            </a:lvl1pPr>
          </a:lstStyle>
          <a:p>
            <a:pPr/>
            <a:r>
              <a:t>Random Forest</a:t>
            </a:r>
          </a:p>
        </p:txBody>
      </p:sp>
      <p:sp>
        <p:nvSpPr>
          <p:cNvPr id="207" name="Text 9"/>
          <p:cNvSpPr txBox="1"/>
          <p:nvPr/>
        </p:nvSpPr>
        <p:spPr>
          <a:xfrm>
            <a:off x="6280189" y="6952415"/>
            <a:ext cx="4091788" cy="33413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marL="342900" indent="-342900">
              <a:lnSpc>
                <a:spcPts val="2800"/>
              </a:lnSpc>
              <a:buSzPct val="100000"/>
              <a:buAutoNum type="arabicPeriod" startAt="4"/>
              <a:defRPr sz="1700">
                <a:solidFill>
                  <a:srgbClr val="746558"/>
                </a:solidFill>
                <a:latin typeface="Gelasio"/>
                <a:ea typeface="Gelasio"/>
                <a:cs typeface="Gelasio"/>
                <a:sym typeface="Gelasio"/>
              </a:defRPr>
            </a:lvl1pPr>
          </a:lstStyle>
          <a:p>
            <a:pPr/>
            <a:r>
              <a:t>Train-test split and accuracy evaluation</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000000"/>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