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C20-115F-443A-80F0-F0A7DC4F0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cap="none" dirty="0">
                <a:solidFill>
                  <a:srgbClr val="FFC000"/>
                </a:solidFill>
                <a:latin typeface="Bahnschrift Light" panose="020B0502040204020203" pitchFamily="34" charset="0"/>
                <a:ea typeface="STXinwei" panose="020B0503020204020204" pitchFamily="2" charset="-122"/>
              </a:rPr>
              <a:t>knightsbook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024F4-A806-4816-B120-E913F5BC9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75221"/>
            <a:ext cx="8791575" cy="982579"/>
          </a:xfrm>
        </p:spPr>
        <p:txBody>
          <a:bodyPr/>
          <a:lstStyle/>
          <a:p>
            <a:pPr algn="ctr"/>
            <a:r>
              <a:rPr lang="en-US" dirty="0"/>
              <a:t>COP4331 Group 1</a:t>
            </a:r>
          </a:p>
        </p:txBody>
      </p:sp>
    </p:spTree>
    <p:extLst>
      <p:ext uri="{BB962C8B-B14F-4D97-AF65-F5344CB8AC3E}">
        <p14:creationId xmlns:p14="http://schemas.microsoft.com/office/powerpoint/2010/main" val="13488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D3CC-3C89-45E7-BC46-61434AC4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29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Sweet Slogan!</a:t>
            </a:r>
          </a:p>
        </p:txBody>
      </p:sp>
    </p:spTree>
    <p:extLst>
      <p:ext uri="{BB962C8B-B14F-4D97-AF65-F5344CB8AC3E}">
        <p14:creationId xmlns:p14="http://schemas.microsoft.com/office/powerpoint/2010/main" val="221132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F800-BCA8-4518-A89E-23C7F02A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0233-B9D1-48DB-998B-4D8E13B5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F5D1-2C9D-497D-ACEB-25A4C272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42D4-91E5-444D-89DE-6EA46547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2189-4630-4144-9E1F-FF578AE8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43BE-4228-4958-9259-6FC68FE1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C523-DB76-42C5-92D3-93B44D66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434F-4C01-42BF-97EA-1442285C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B60F-04AA-4C95-AD63-07294D11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545F-DF57-4446-A2BA-3B9F8D61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0DA6-7D78-4FEE-BF51-64217C07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EE5C-58B8-49BB-BE8B-E2859581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3514-352C-40E9-9EFA-CE1F6E173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110498"/>
            <a:ext cx="4649783" cy="823912"/>
          </a:xfrm>
        </p:spPr>
        <p:txBody>
          <a:bodyPr/>
          <a:lstStyle/>
          <a:p>
            <a:pPr algn="ctr"/>
            <a:r>
              <a:rPr lang="en-US" dirty="0"/>
              <a:t>What went Right?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79F44-A90D-456C-A57C-070E8BB9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430379"/>
            <a:ext cx="4878391" cy="336081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6A4DE-B8D7-4996-8FF5-CE48D1762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4" y="1066802"/>
            <a:ext cx="4646602" cy="823912"/>
          </a:xfrm>
        </p:spPr>
        <p:txBody>
          <a:bodyPr/>
          <a:lstStyle/>
          <a:p>
            <a:pPr algn="ctr"/>
            <a:r>
              <a:rPr lang="en-US" dirty="0"/>
              <a:t>What went Wrong?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BC7D3-B73F-42F7-B4F5-8F6F8B776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30379"/>
            <a:ext cx="4875210" cy="33608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C6F1-1A11-4C6E-B944-EC951B6B8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3600" dirty="0"/>
              <a:t>(link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6AC0F66A72B46A17D20654C65312C" ma:contentTypeVersion="10" ma:contentTypeDescription="Create a new document." ma:contentTypeScope="" ma:versionID="9b4696e6a7b08c57ad66bcc7c2eb1a51">
  <xsd:schema xmlns:xsd="http://www.w3.org/2001/XMLSchema" xmlns:xs="http://www.w3.org/2001/XMLSchema" xmlns:p="http://schemas.microsoft.com/office/2006/metadata/properties" xmlns:ns3="a39a5c8b-8a93-41cb-bb3a-67ff3af45fef" targetNamespace="http://schemas.microsoft.com/office/2006/metadata/properties" ma:root="true" ma:fieldsID="6ac90f1e857352b94feaa5094e514a6a" ns3:_="">
    <xsd:import namespace="a39a5c8b-8a93-41cb-bb3a-67ff3af45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a5c8b-8a93-41cb-bb3a-67ff3af45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4011EF-5003-420C-95D4-B1E4D4270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9a5c8b-8a93-41cb-bb3a-67ff3af45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C4E381-71F0-442C-8D53-E9A0B89556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6CE474-DA96-4FE1-9DC4-C6FF8BC609A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a39a5c8b-8a93-41cb-bb3a-67ff3af45fe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{2ED5AB55-5DA3-4FE9-BC32-57712B011282}tf04033919</Template>
  <TotalTime>20</TotalTime>
  <Words>34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 Light</vt:lpstr>
      <vt:lpstr>Tw Cen MT</vt:lpstr>
      <vt:lpstr>Circuit</vt:lpstr>
      <vt:lpstr>knightsbook</vt:lpstr>
      <vt:lpstr>Meet the Team</vt:lpstr>
      <vt:lpstr>Our STACK</vt:lpstr>
      <vt:lpstr>Technologies Used</vt:lpstr>
      <vt:lpstr>Gantt Chart</vt:lpstr>
      <vt:lpstr>ERD</vt:lpstr>
      <vt:lpstr>Use case Diagram</vt:lpstr>
      <vt:lpstr>PowerPoint Presentation</vt:lpstr>
      <vt:lpstr>Demo (link here)</vt:lpstr>
      <vt:lpstr>Sweet Slogan!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knightsbook</dc:title>
  <dc:creator>Desiree Wood</dc:creator>
  <cp:lastModifiedBy>Desiree Wood</cp:lastModifiedBy>
  <cp:revision>3</cp:revision>
  <dcterms:created xsi:type="dcterms:W3CDTF">2020-01-23T19:54:10Z</dcterms:created>
  <dcterms:modified xsi:type="dcterms:W3CDTF">2020-01-23T20:14:53Z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0x01010038E6AC0F66A72B46A17D20654C65312C</vt:lpwstr>
  </property>
</Properties>
</file>