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076395-0ACE-4739-BE5C-F49917B017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53E6AA-4BD8-4B58-9C55-F0BFA233F5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38400"/>
            <a:ext cx="8229600" cy="1143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</a:t>
            </a:r>
            <a:r>
              <a:rPr lang="en-US" sz="3200" dirty="0" smtClean="0"/>
              <a:t>Asynchronous programming 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Asynchronous programming</a:t>
            </a:r>
            <a:r>
              <a:rPr lang="en-US" sz="2800" dirty="0"/>
              <a:t> is a means </a:t>
            </a:r>
            <a:r>
              <a:rPr lang="en-US" sz="2800" dirty="0" smtClean="0"/>
              <a:t>a </a:t>
            </a:r>
            <a:r>
              <a:rPr lang="en-US" sz="2800" dirty="0"/>
              <a:t>unit of </a:t>
            </a:r>
            <a:r>
              <a:rPr lang="en-US" sz="2800" dirty="0" smtClean="0"/>
              <a:t>work, </a:t>
            </a:r>
            <a:r>
              <a:rPr lang="en-US" sz="2800" dirty="0"/>
              <a:t>runs separately from the main application thread and notifies the calling thread of its completion, failure or progress.</a:t>
            </a:r>
          </a:p>
        </p:txBody>
      </p:sp>
    </p:spTree>
    <p:extLst>
      <p:ext uri="{BB962C8B-B14F-4D97-AF65-F5344CB8AC3E}">
        <p14:creationId xmlns:p14="http://schemas.microsoft.com/office/powerpoint/2010/main" val="31216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Vs A</a:t>
            </a:r>
            <a:r>
              <a:rPr lang="en-US" dirty="0" smtClean="0"/>
              <a:t>synchronous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6281"/>
            <a:ext cx="4984637" cy="35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757"/>
            <a:ext cx="4361062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Vs Parallel </a:t>
            </a:r>
            <a:endParaRPr lang="en-US" dirty="0"/>
          </a:p>
        </p:txBody>
      </p:sp>
      <p:pic>
        <p:nvPicPr>
          <p:cNvPr id="2050" name="Picture 2" descr="Image result for boiling eg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93332"/>
            <a:ext cx="4876800" cy="32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1524000"/>
            <a:ext cx="464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Boiling egg scenario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Asynchronous </a:t>
            </a:r>
            <a:r>
              <a:rPr lang="en-US" sz="3200" dirty="0" smtClean="0"/>
              <a:t>Programming Example 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3" y="1447800"/>
            <a:ext cx="6781800" cy="457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0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21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Asynchronous Programming</vt:lpstr>
      <vt:lpstr>What is Asynchronous programming ?</vt:lpstr>
      <vt:lpstr>Synchronous Vs Asynchronous</vt:lpstr>
      <vt:lpstr>Asynchronous Vs Parallel </vt:lpstr>
      <vt:lpstr>Asynchronous Programming Example 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</dc:title>
  <dc:creator>WIN764BIT</dc:creator>
  <cp:lastModifiedBy>WIN764BIT</cp:lastModifiedBy>
  <cp:revision>6</cp:revision>
  <dcterms:created xsi:type="dcterms:W3CDTF">2016-07-06T05:00:20Z</dcterms:created>
  <dcterms:modified xsi:type="dcterms:W3CDTF">2016-07-06T05:56:05Z</dcterms:modified>
</cp:coreProperties>
</file>