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9" r:id="rId3"/>
    <p:sldId id="280" r:id="rId4"/>
    <p:sldId id="281" r:id="rId5"/>
    <p:sldId id="282" r:id="rId6"/>
    <p:sldId id="284" r:id="rId7"/>
    <p:sldId id="283" r:id="rId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3" autoAdjust="0"/>
    <p:restoredTop sz="94660"/>
  </p:normalViewPr>
  <p:slideViewPr>
    <p:cSldViewPr snapToGrid="0">
      <p:cViewPr varScale="1">
        <p:scale>
          <a:sx n="62" d="100"/>
          <a:sy n="62" d="100"/>
        </p:scale>
        <p:origin x="-91" y="-6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Technology_Template_BG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Placeholder 1"/>
          <p:cNvSpPr>
            <a:spLocks noGrp="1"/>
          </p:cNvSpPr>
          <p:nvPr>
            <p:ph type="title"/>
          </p:nvPr>
        </p:nvSpPr>
        <p:spPr>
          <a:xfrm>
            <a:off x="241081" y="173312"/>
            <a:ext cx="10972800" cy="716133"/>
          </a:xfrm>
          <a:prstGeom prst="rect">
            <a:avLst/>
          </a:prstGeom>
        </p:spPr>
        <p:txBody>
          <a:bodyPr vert="horz" lIns="130622" tIns="65311" rIns="130622" bIns="65311" rtlCol="0" anchor="ctr">
            <a:normAutofit/>
          </a:bodyPr>
          <a:lstStyle/>
          <a:p>
            <a:r>
              <a:rPr lang="en-US" dirty="0" smtClean="0"/>
              <a:t>CLICK TO EDIT TITLE</a:t>
            </a:r>
            <a:endParaRPr lang="en-US" dirty="0"/>
          </a:p>
        </p:txBody>
      </p:sp>
      <p:sp>
        <p:nvSpPr>
          <p:cNvPr id="9" name="Slide Number Placeholder 5"/>
          <p:cNvSpPr>
            <a:spLocks noGrp="1"/>
          </p:cNvSpPr>
          <p:nvPr>
            <p:ph type="sldNum" sz="quarter" idx="4"/>
          </p:nvPr>
        </p:nvSpPr>
        <p:spPr>
          <a:xfrm>
            <a:off x="11289537" y="6120031"/>
            <a:ext cx="560483" cy="365125"/>
          </a:xfrm>
          <a:prstGeom prst="rect">
            <a:avLst/>
          </a:prstGeom>
        </p:spPr>
        <p:txBody>
          <a:bodyPr vert="horz" lIns="146304" tIns="73152" rIns="146304" bIns="73152" rtlCol="0" anchor="ctr"/>
          <a:lstStyle>
            <a:lvl1pPr algn="ctr">
              <a:defRPr sz="1500" b="0" i="0">
                <a:solidFill>
                  <a:srgbClr val="FFFFFF"/>
                </a:solidFill>
                <a:latin typeface="Arial Narrow"/>
                <a:cs typeface="Arial Narrow"/>
              </a:defRPr>
            </a:lvl1pPr>
          </a:lstStyle>
          <a:p>
            <a:fld id="{773B9F58-8792-446E-952C-2331CBF33182}" type="slidenum">
              <a:rPr lang="en-US" smtClean="0"/>
              <a:pPr/>
              <a:t>‹#›</a:t>
            </a:fld>
            <a:endParaRPr lang="en-US" dirty="0"/>
          </a:p>
        </p:txBody>
      </p:sp>
    </p:spTree>
    <p:extLst>
      <p:ext uri="{BB962C8B-B14F-4D97-AF65-F5344CB8AC3E}">
        <p14:creationId xmlns:p14="http://schemas.microsoft.com/office/powerpoint/2010/main" val="26666026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descr="Technology_Template_BGs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Slide Number Placeholder 5"/>
          <p:cNvSpPr>
            <a:spLocks noGrp="1"/>
          </p:cNvSpPr>
          <p:nvPr>
            <p:ph type="sldNum" sz="quarter" idx="4"/>
          </p:nvPr>
        </p:nvSpPr>
        <p:spPr>
          <a:xfrm>
            <a:off x="11289537" y="6120031"/>
            <a:ext cx="560483" cy="365125"/>
          </a:xfrm>
          <a:prstGeom prst="rect">
            <a:avLst/>
          </a:prstGeom>
        </p:spPr>
        <p:txBody>
          <a:bodyPr vert="horz" lIns="146304" tIns="73152" rIns="146304" bIns="73152" rtlCol="0" anchor="ctr"/>
          <a:lstStyle>
            <a:lvl1pPr algn="ctr">
              <a:defRPr sz="1500" b="0" i="0">
                <a:solidFill>
                  <a:srgbClr val="FFFFFF"/>
                </a:solidFill>
                <a:latin typeface="Arial Narrow"/>
                <a:cs typeface="Arial Narrow"/>
              </a:defRPr>
            </a:lvl1pPr>
          </a:lstStyle>
          <a:p>
            <a:fld id="{773B9F58-8792-446E-952C-2331CBF33182}" type="slidenum">
              <a:rPr lang="en-US" smtClean="0"/>
              <a:pPr/>
              <a:t>‹#›</a:t>
            </a:fld>
            <a:endParaRPr lang="en-US" dirty="0"/>
          </a:p>
        </p:txBody>
      </p:sp>
    </p:spTree>
    <p:extLst>
      <p:ext uri="{BB962C8B-B14F-4D97-AF65-F5344CB8AC3E}">
        <p14:creationId xmlns:p14="http://schemas.microsoft.com/office/powerpoint/2010/main" val="3013452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8341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1491" y="1049956"/>
            <a:ext cx="10972800" cy="4525963"/>
          </a:xfrm>
          <a:prstGeom prst="rect">
            <a:avLst/>
          </a:prstGeom>
        </p:spPr>
        <p:txBody>
          <a:body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11519720" y="6457100"/>
            <a:ext cx="560483" cy="365125"/>
          </a:xfrm>
          <a:prstGeom prst="rect">
            <a:avLst/>
          </a:prstGeom>
        </p:spPr>
        <p:txBody>
          <a:bodyPr/>
          <a:lstStyle/>
          <a:p>
            <a:fld id="{47340913-E33F-984E-B847-8F4BD8EFC28C}" type="slidenum">
              <a:rPr lang="en-US" smtClean="0">
                <a:solidFill>
                  <a:prstClr val="white"/>
                </a:solidFill>
              </a:rPr>
              <a:pPr/>
              <a:t>‹#›</a:t>
            </a:fld>
            <a:endParaRPr lang="en-US">
              <a:solidFill>
                <a:prstClr val="white"/>
              </a:solidFill>
            </a:endParaRPr>
          </a:p>
        </p:txBody>
      </p:sp>
      <p:sp>
        <p:nvSpPr>
          <p:cNvPr id="7" name="Title Placeholder 1"/>
          <p:cNvSpPr>
            <a:spLocks noGrp="1"/>
          </p:cNvSpPr>
          <p:nvPr>
            <p:ph type="title" hasCustomPrompt="1"/>
          </p:nvPr>
        </p:nvSpPr>
        <p:spPr>
          <a:xfrm>
            <a:off x="350345" y="264399"/>
            <a:ext cx="11526348" cy="642060"/>
          </a:xfrm>
          <a:prstGeom prst="rect">
            <a:avLst/>
          </a:prstGeom>
        </p:spPr>
        <p:txBody>
          <a:bodyPr vert="horz" lIns="91440" tIns="45720" rIns="91440" bIns="45720" rtlCol="0" anchor="ctr">
            <a:normAutofit/>
          </a:bodyPr>
          <a:lstStyle/>
          <a:p>
            <a:r>
              <a:rPr lang="en-US" dirty="0" smtClean="0"/>
              <a:t>CLICK TO EDIT TITLE</a:t>
            </a:r>
            <a:endParaRPr lang="en-US" dirty="0"/>
          </a:p>
        </p:txBody>
      </p:sp>
    </p:spTree>
    <p:extLst>
      <p:ext uri="{BB962C8B-B14F-4D97-AF65-F5344CB8AC3E}">
        <p14:creationId xmlns:p14="http://schemas.microsoft.com/office/powerpoint/2010/main" val="35860383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1081" y="173312"/>
            <a:ext cx="10972800" cy="716133"/>
          </a:xfrm>
          <a:prstGeom prst="rect">
            <a:avLst/>
          </a:prstGeom>
        </p:spPr>
        <p:txBody>
          <a:bodyPr vert="horz" lIns="130622" tIns="65311" rIns="130622" bIns="65311" rtlCol="0" anchor="ctr">
            <a:normAutofit/>
          </a:bodyPr>
          <a:lstStyle/>
          <a:p>
            <a:r>
              <a:rPr lang="en-US" dirty="0" smtClean="0"/>
              <a:t>CLICK TO EDIT TITLE</a:t>
            </a:r>
            <a:endParaRPr lang="en-US" dirty="0"/>
          </a:p>
        </p:txBody>
      </p:sp>
      <p:sp>
        <p:nvSpPr>
          <p:cNvPr id="6" name="Slide Number Placeholder 5"/>
          <p:cNvSpPr>
            <a:spLocks noGrp="1"/>
          </p:cNvSpPr>
          <p:nvPr>
            <p:ph type="sldNum" sz="quarter" idx="4"/>
          </p:nvPr>
        </p:nvSpPr>
        <p:spPr>
          <a:xfrm>
            <a:off x="11281436" y="6128752"/>
            <a:ext cx="537403" cy="365125"/>
          </a:xfrm>
          <a:prstGeom prst="rect">
            <a:avLst/>
          </a:prstGeom>
        </p:spPr>
        <p:txBody>
          <a:bodyPr vert="horz" lIns="130622" tIns="65311" rIns="130622" bIns="65311" rtlCol="0" anchor="ctr"/>
          <a:lstStyle>
            <a:lvl1pPr algn="ctr">
              <a:defRPr sz="1417" b="1" i="0">
                <a:solidFill>
                  <a:schemeClr val="bg1"/>
                </a:solidFill>
                <a:latin typeface="Arial Narrow"/>
                <a:cs typeface="Arial Narrow"/>
              </a:defRPr>
            </a:lvl1pPr>
          </a:lstStyle>
          <a:p>
            <a:pPr defTabSz="544245"/>
            <a:fld id="{AB42828F-BA9D-254A-8DCF-97B2E31CEEE2}" type="slidenum">
              <a:rPr lang="en-US" smtClean="0">
                <a:solidFill>
                  <a:prstClr val="white"/>
                </a:solidFill>
              </a:rPr>
              <a:pPr defTabSz="544245"/>
              <a:t>‹#›</a:t>
            </a:fld>
            <a:endParaRPr lang="en-US" dirty="0">
              <a:solidFill>
                <a:prstClr val="white"/>
              </a:solidFill>
            </a:endParaRPr>
          </a:p>
        </p:txBody>
      </p:sp>
    </p:spTree>
    <p:extLst>
      <p:ext uri="{BB962C8B-B14F-4D97-AF65-F5344CB8AC3E}">
        <p14:creationId xmlns:p14="http://schemas.microsoft.com/office/powerpoint/2010/main" val="3782485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xStyles>
    <p:titleStyle>
      <a:lvl1pPr algn="l" defTabSz="544245" rtl="0" eaLnBrk="1" latinLnBrk="0" hangingPunct="1">
        <a:spcBef>
          <a:spcPct val="0"/>
        </a:spcBef>
        <a:buNone/>
        <a:defRPr sz="3333" kern="1200" baseline="0">
          <a:solidFill>
            <a:schemeClr val="tx1"/>
          </a:solidFill>
          <a:latin typeface="Futura ND for Nike 365 Cn XBd"/>
          <a:ea typeface="+mj-ea"/>
          <a:cs typeface="Futura ND for Nike 365 Cn XBd"/>
        </a:defRPr>
      </a:lvl1pPr>
    </p:titleStyle>
    <p:bodyStyle>
      <a:lvl1pPr marL="408184" indent="-408184" algn="l" defTabSz="544245" rtl="0" eaLnBrk="1" latinLnBrk="0" hangingPunct="1">
        <a:spcBef>
          <a:spcPct val="20000"/>
        </a:spcBef>
        <a:buFont typeface="Arial"/>
        <a:buChar char="•"/>
        <a:defRPr sz="3833" kern="1200">
          <a:solidFill>
            <a:schemeClr val="tx1"/>
          </a:solidFill>
          <a:latin typeface="+mn-lt"/>
          <a:ea typeface="+mn-ea"/>
          <a:cs typeface="+mn-cs"/>
        </a:defRPr>
      </a:lvl1pPr>
      <a:lvl2pPr marL="884398" indent="-340153" algn="l" defTabSz="544245" rtl="0" eaLnBrk="1" latinLnBrk="0" hangingPunct="1">
        <a:spcBef>
          <a:spcPct val="20000"/>
        </a:spcBef>
        <a:buFont typeface="Arial"/>
        <a:buChar char="–"/>
        <a:defRPr sz="3333" kern="1200">
          <a:solidFill>
            <a:schemeClr val="tx1"/>
          </a:solidFill>
          <a:latin typeface="+mn-lt"/>
          <a:ea typeface="+mn-ea"/>
          <a:cs typeface="+mn-cs"/>
        </a:defRPr>
      </a:lvl2pPr>
      <a:lvl3pPr marL="1360613" indent="-272123" algn="l" defTabSz="544245" rtl="0" eaLnBrk="1" latinLnBrk="0" hangingPunct="1">
        <a:spcBef>
          <a:spcPct val="20000"/>
        </a:spcBef>
        <a:buFont typeface="Arial"/>
        <a:buChar char="•"/>
        <a:defRPr sz="2833" kern="1200">
          <a:solidFill>
            <a:schemeClr val="tx1"/>
          </a:solidFill>
          <a:latin typeface="+mn-lt"/>
          <a:ea typeface="+mn-ea"/>
          <a:cs typeface="+mn-cs"/>
        </a:defRPr>
      </a:lvl3pPr>
      <a:lvl4pPr marL="1904858" indent="-272123" algn="l" defTabSz="544245" rtl="0" eaLnBrk="1" latinLnBrk="0" hangingPunct="1">
        <a:spcBef>
          <a:spcPct val="20000"/>
        </a:spcBef>
        <a:buFont typeface="Arial"/>
        <a:buChar char="–"/>
        <a:defRPr sz="2417" kern="1200">
          <a:solidFill>
            <a:schemeClr val="tx1"/>
          </a:solidFill>
          <a:latin typeface="+mn-lt"/>
          <a:ea typeface="+mn-ea"/>
          <a:cs typeface="+mn-cs"/>
        </a:defRPr>
      </a:lvl4pPr>
      <a:lvl5pPr marL="2449103" indent="-272123" algn="l" defTabSz="544245" rtl="0" eaLnBrk="1" latinLnBrk="0" hangingPunct="1">
        <a:spcBef>
          <a:spcPct val="20000"/>
        </a:spcBef>
        <a:buFont typeface="Arial"/>
        <a:buChar char="»"/>
        <a:defRPr sz="2417" kern="1200">
          <a:solidFill>
            <a:schemeClr val="tx1"/>
          </a:solidFill>
          <a:latin typeface="+mn-lt"/>
          <a:ea typeface="+mn-ea"/>
          <a:cs typeface="+mn-cs"/>
        </a:defRPr>
      </a:lvl5pPr>
      <a:lvl6pPr marL="2993346" indent="-272123" algn="l" defTabSz="544245" rtl="0" eaLnBrk="1" latinLnBrk="0" hangingPunct="1">
        <a:spcBef>
          <a:spcPct val="20000"/>
        </a:spcBef>
        <a:buFont typeface="Arial"/>
        <a:buChar char="•"/>
        <a:defRPr sz="2417" kern="1200">
          <a:solidFill>
            <a:schemeClr val="tx1"/>
          </a:solidFill>
          <a:latin typeface="+mn-lt"/>
          <a:ea typeface="+mn-ea"/>
          <a:cs typeface="+mn-cs"/>
        </a:defRPr>
      </a:lvl6pPr>
      <a:lvl7pPr marL="3537592" indent="-272123" algn="l" defTabSz="544245" rtl="0" eaLnBrk="1" latinLnBrk="0" hangingPunct="1">
        <a:spcBef>
          <a:spcPct val="20000"/>
        </a:spcBef>
        <a:buFont typeface="Arial"/>
        <a:buChar char="•"/>
        <a:defRPr sz="2417" kern="1200">
          <a:solidFill>
            <a:schemeClr val="tx1"/>
          </a:solidFill>
          <a:latin typeface="+mn-lt"/>
          <a:ea typeface="+mn-ea"/>
          <a:cs typeface="+mn-cs"/>
        </a:defRPr>
      </a:lvl7pPr>
      <a:lvl8pPr marL="4081837" indent="-272123" algn="l" defTabSz="544245" rtl="0" eaLnBrk="1" latinLnBrk="0" hangingPunct="1">
        <a:spcBef>
          <a:spcPct val="20000"/>
        </a:spcBef>
        <a:buFont typeface="Arial"/>
        <a:buChar char="•"/>
        <a:defRPr sz="2417" kern="1200">
          <a:solidFill>
            <a:schemeClr val="tx1"/>
          </a:solidFill>
          <a:latin typeface="+mn-lt"/>
          <a:ea typeface="+mn-ea"/>
          <a:cs typeface="+mn-cs"/>
        </a:defRPr>
      </a:lvl8pPr>
      <a:lvl9pPr marL="4626082" indent="-272123" algn="l" defTabSz="544245" rtl="0" eaLnBrk="1" latinLnBrk="0" hangingPunct="1">
        <a:spcBef>
          <a:spcPct val="20000"/>
        </a:spcBef>
        <a:buFont typeface="Arial"/>
        <a:buChar char="•"/>
        <a:defRPr sz="2417" kern="1200">
          <a:solidFill>
            <a:schemeClr val="tx1"/>
          </a:solidFill>
          <a:latin typeface="+mn-lt"/>
          <a:ea typeface="+mn-ea"/>
          <a:cs typeface="+mn-cs"/>
        </a:defRPr>
      </a:lvl9pPr>
    </p:bodyStyle>
    <p:otherStyle>
      <a:defPPr>
        <a:defRPr lang="en-US"/>
      </a:defPPr>
      <a:lvl1pPr marL="0" algn="l" defTabSz="544245" rtl="0" eaLnBrk="1" latinLnBrk="0" hangingPunct="1">
        <a:defRPr sz="2167" kern="1200">
          <a:solidFill>
            <a:schemeClr val="tx1"/>
          </a:solidFill>
          <a:latin typeface="+mn-lt"/>
          <a:ea typeface="+mn-ea"/>
          <a:cs typeface="+mn-cs"/>
        </a:defRPr>
      </a:lvl1pPr>
      <a:lvl2pPr marL="544245" algn="l" defTabSz="544245" rtl="0" eaLnBrk="1" latinLnBrk="0" hangingPunct="1">
        <a:defRPr sz="2167" kern="1200">
          <a:solidFill>
            <a:schemeClr val="tx1"/>
          </a:solidFill>
          <a:latin typeface="+mn-lt"/>
          <a:ea typeface="+mn-ea"/>
          <a:cs typeface="+mn-cs"/>
        </a:defRPr>
      </a:lvl2pPr>
      <a:lvl3pPr marL="1088490" algn="l" defTabSz="544245" rtl="0" eaLnBrk="1" latinLnBrk="0" hangingPunct="1">
        <a:defRPr sz="2167" kern="1200">
          <a:solidFill>
            <a:schemeClr val="tx1"/>
          </a:solidFill>
          <a:latin typeface="+mn-lt"/>
          <a:ea typeface="+mn-ea"/>
          <a:cs typeface="+mn-cs"/>
        </a:defRPr>
      </a:lvl3pPr>
      <a:lvl4pPr marL="1632735" algn="l" defTabSz="544245" rtl="0" eaLnBrk="1" latinLnBrk="0" hangingPunct="1">
        <a:defRPr sz="2167" kern="1200">
          <a:solidFill>
            <a:schemeClr val="tx1"/>
          </a:solidFill>
          <a:latin typeface="+mn-lt"/>
          <a:ea typeface="+mn-ea"/>
          <a:cs typeface="+mn-cs"/>
        </a:defRPr>
      </a:lvl4pPr>
      <a:lvl5pPr marL="2176980" algn="l" defTabSz="544245" rtl="0" eaLnBrk="1" latinLnBrk="0" hangingPunct="1">
        <a:defRPr sz="2167" kern="1200">
          <a:solidFill>
            <a:schemeClr val="tx1"/>
          </a:solidFill>
          <a:latin typeface="+mn-lt"/>
          <a:ea typeface="+mn-ea"/>
          <a:cs typeface="+mn-cs"/>
        </a:defRPr>
      </a:lvl5pPr>
      <a:lvl6pPr marL="2721224" algn="l" defTabSz="544245" rtl="0" eaLnBrk="1" latinLnBrk="0" hangingPunct="1">
        <a:defRPr sz="2167" kern="1200">
          <a:solidFill>
            <a:schemeClr val="tx1"/>
          </a:solidFill>
          <a:latin typeface="+mn-lt"/>
          <a:ea typeface="+mn-ea"/>
          <a:cs typeface="+mn-cs"/>
        </a:defRPr>
      </a:lvl6pPr>
      <a:lvl7pPr marL="3265469" algn="l" defTabSz="544245" rtl="0" eaLnBrk="1" latinLnBrk="0" hangingPunct="1">
        <a:defRPr sz="2167" kern="1200">
          <a:solidFill>
            <a:schemeClr val="tx1"/>
          </a:solidFill>
          <a:latin typeface="+mn-lt"/>
          <a:ea typeface="+mn-ea"/>
          <a:cs typeface="+mn-cs"/>
        </a:defRPr>
      </a:lvl7pPr>
      <a:lvl8pPr marL="3809714" algn="l" defTabSz="544245" rtl="0" eaLnBrk="1" latinLnBrk="0" hangingPunct="1">
        <a:defRPr sz="2167" kern="1200">
          <a:solidFill>
            <a:schemeClr val="tx1"/>
          </a:solidFill>
          <a:latin typeface="+mn-lt"/>
          <a:ea typeface="+mn-ea"/>
          <a:cs typeface="+mn-cs"/>
        </a:defRPr>
      </a:lvl8pPr>
      <a:lvl9pPr marL="4353959" algn="l" defTabSz="544245" rtl="0" eaLnBrk="1" latinLnBrk="0" hangingPunct="1">
        <a:defRPr sz="21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inBulletsConfiguration" hidden="1"/>
          <p:cNvSpPr txBox="1"/>
          <p:nvPr/>
        </p:nvSpPr>
        <p:spPr>
          <a:xfrm>
            <a:off x="10584" y="10584"/>
            <a:ext cx="7408333" cy="112788"/>
          </a:xfrm>
          <a:prstGeom prst="rect">
            <a:avLst/>
          </a:prstGeom>
          <a:noFill/>
        </p:spPr>
        <p:txBody>
          <a:bodyPr vert="horz" rtlCol="0">
            <a:spAutoFit/>
          </a:bodyPr>
          <a:lstStyle/>
          <a:p>
            <a:pPr defTabSz="544245"/>
            <a:endParaRPr lang="en-US" sz="133">
              <a:solidFill>
                <a:srgbClr val="FFFFFF"/>
              </a:solidFill>
            </a:endParaRPr>
          </a:p>
        </p:txBody>
      </p:sp>
      <p:pic>
        <p:nvPicPr>
          <p:cNvPr id="6" name="Picture 5" descr="Ho15_SB_BAnderson_HeroAction.jpg"/>
          <p:cNvPicPr>
            <a:picLocks noChangeAspect="1"/>
          </p:cNvPicPr>
          <p:nvPr/>
        </p:nvPicPr>
        <p:blipFill rotWithShape="1">
          <a:blip r:embed="rId2" cstate="print">
            <a:extLst>
              <a:ext uri="{28A0092B-C50C-407E-A947-70E740481C1C}">
                <a14:useLocalDpi xmlns:a14="http://schemas.microsoft.com/office/drawing/2010/main" val="0"/>
              </a:ext>
            </a:extLst>
          </a:blip>
          <a:srcRect l="-2359" r="13" b="17"/>
          <a:stretch/>
        </p:blipFill>
        <p:spPr>
          <a:xfrm>
            <a:off x="2127194" y="368201"/>
            <a:ext cx="7469567" cy="6134200"/>
          </a:xfrm>
          <a:prstGeom prst="rect">
            <a:avLst/>
          </a:prstGeom>
        </p:spPr>
      </p:pic>
      <p:sp>
        <p:nvSpPr>
          <p:cNvPr id="4" name="TextBox 3"/>
          <p:cNvSpPr txBox="1"/>
          <p:nvPr/>
        </p:nvSpPr>
        <p:spPr>
          <a:xfrm>
            <a:off x="2734492" y="4062872"/>
            <a:ext cx="6254969" cy="1274195"/>
          </a:xfrm>
          <a:prstGeom prst="rect">
            <a:avLst/>
          </a:prstGeom>
          <a:noFill/>
        </p:spPr>
        <p:txBody>
          <a:bodyPr wrap="square" rtlCol="0">
            <a:spAutoFit/>
          </a:bodyPr>
          <a:lstStyle/>
          <a:p>
            <a:pPr defTabSz="544245">
              <a:lnSpc>
                <a:spcPct val="80000"/>
              </a:lnSpc>
            </a:pPr>
            <a:r>
              <a:rPr lang="en-US" sz="4800" b="1" dirty="0" smtClean="0">
                <a:solidFill>
                  <a:prstClr val="white"/>
                </a:solidFill>
                <a:latin typeface="Futura ND for Nike 365 Cn XBd"/>
                <a:cs typeface="Futura ND for Nike 365 Cn XBd"/>
              </a:rPr>
              <a:t>Capstone Project Report</a:t>
            </a:r>
            <a:endParaRPr lang="en-US" sz="4800" b="1" dirty="0">
              <a:solidFill>
                <a:prstClr val="white"/>
              </a:solidFill>
              <a:latin typeface="Futura ND for Nike 365 Cn XBd"/>
              <a:cs typeface="Futura ND for Nike 365 Cn XBd"/>
            </a:endParaRPr>
          </a:p>
        </p:txBody>
      </p:sp>
    </p:spTree>
    <p:extLst>
      <p:ext uri="{BB962C8B-B14F-4D97-AF65-F5344CB8AC3E}">
        <p14:creationId xmlns:p14="http://schemas.microsoft.com/office/powerpoint/2010/main" val="1524857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192" y="642553"/>
            <a:ext cx="11263795" cy="707886"/>
          </a:xfrm>
          <a:prstGeom prst="rect">
            <a:avLst/>
          </a:prstGeom>
        </p:spPr>
        <p:txBody>
          <a:bodyPr wrap="square">
            <a:spAutoFit/>
          </a:bodyPr>
          <a:lstStyle/>
          <a:p>
            <a:r>
              <a:rPr lang="en-US" sz="4000" b="1" dirty="0"/>
              <a:t>Capstone - Project</a:t>
            </a:r>
            <a:endParaRPr lang="en-US" sz="4000" dirty="0"/>
          </a:p>
        </p:txBody>
      </p:sp>
      <p:sp>
        <p:nvSpPr>
          <p:cNvPr id="3" name="Rectangle 2"/>
          <p:cNvSpPr/>
          <p:nvPr/>
        </p:nvSpPr>
        <p:spPr>
          <a:xfrm>
            <a:off x="601361" y="1417071"/>
            <a:ext cx="11115625" cy="3416320"/>
          </a:xfrm>
          <a:prstGeom prst="rect">
            <a:avLst/>
          </a:prstGeom>
        </p:spPr>
        <p:txBody>
          <a:bodyPr wrap="square">
            <a:spAutoFit/>
          </a:bodyPr>
          <a:lstStyle/>
          <a:p>
            <a:r>
              <a:rPr lang="en-US" b="1" dirty="0" smtClean="0"/>
              <a:t>Idea : </a:t>
            </a:r>
          </a:p>
          <a:p>
            <a:endParaRPr lang="en-US" dirty="0" smtClean="0"/>
          </a:p>
          <a:p>
            <a:pPr marL="285750" indent="-285750">
              <a:buFont typeface="Arial" panose="020B0604020202020204" pitchFamily="34" charset="0"/>
              <a:buChar char="•"/>
            </a:pPr>
            <a:r>
              <a:rPr lang="en-US" dirty="0" smtClean="0"/>
              <a:t>In this capstone project we are doing analysis on the “College” Dataset from ISLR package. Here we are trying to classify the colleges as </a:t>
            </a:r>
            <a:r>
              <a:rPr lang="en-US" dirty="0"/>
              <a:t>either public or </a:t>
            </a:r>
            <a:r>
              <a:rPr lang="en-US" dirty="0" smtClean="0"/>
              <a:t>private</a:t>
            </a:r>
            <a:r>
              <a:rPr lang="en-US" dirty="0"/>
              <a:t> </a:t>
            </a:r>
            <a:r>
              <a:rPr lang="en-US" dirty="0" smtClean="0"/>
              <a:t>based on certain characteristics</a:t>
            </a:r>
          </a:p>
          <a:p>
            <a:endParaRPr lang="en-US" dirty="0"/>
          </a:p>
          <a:p>
            <a:pPr marL="285750" indent="-285750">
              <a:buFont typeface="Arial" panose="020B0604020202020204" pitchFamily="34" charset="0"/>
              <a:buChar char="•"/>
            </a:pPr>
            <a:r>
              <a:rPr lang="en-US" dirty="0" smtClean="0"/>
              <a:t>Based </a:t>
            </a:r>
            <a:r>
              <a:rPr lang="en-US" dirty="0"/>
              <a:t>on this classification government funding can be given to schools who are public or scholarship to top students so as to improve public schools and bring them at par with private schools.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 </a:t>
            </a:r>
            <a:r>
              <a:rPr lang="en-US" dirty="0"/>
              <a:t>This analysis may be used by the Education department of the Government They may use the analysis to decide on which areas to increase the spending e.g. creating more board rooms for students as they may study in more concentrated way and provide more </a:t>
            </a:r>
            <a:r>
              <a:rPr lang="en-US" dirty="0" smtClean="0"/>
              <a:t>privacy</a:t>
            </a:r>
            <a:r>
              <a:rPr lang="en-US" dirty="0"/>
              <a:t> </a:t>
            </a:r>
            <a:r>
              <a:rPr lang="en-US" dirty="0" smtClean="0"/>
              <a:t>thus improving graduation rates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385909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192" y="642553"/>
            <a:ext cx="11263795" cy="707886"/>
          </a:xfrm>
          <a:prstGeom prst="rect">
            <a:avLst/>
          </a:prstGeom>
        </p:spPr>
        <p:txBody>
          <a:bodyPr wrap="square">
            <a:spAutoFit/>
          </a:bodyPr>
          <a:lstStyle/>
          <a:p>
            <a:r>
              <a:rPr lang="en-US" sz="4000" b="1" dirty="0"/>
              <a:t>Capstone </a:t>
            </a:r>
            <a:r>
              <a:rPr lang="en-US" sz="4000" b="1" dirty="0" smtClean="0"/>
              <a:t>– Project ….</a:t>
            </a:r>
            <a:endParaRPr lang="en-US" sz="4000" dirty="0"/>
          </a:p>
        </p:txBody>
      </p:sp>
      <p:sp>
        <p:nvSpPr>
          <p:cNvPr id="3" name="Rectangle 2"/>
          <p:cNvSpPr/>
          <p:nvPr/>
        </p:nvSpPr>
        <p:spPr>
          <a:xfrm>
            <a:off x="601361" y="1417071"/>
            <a:ext cx="11115625" cy="3970318"/>
          </a:xfrm>
          <a:prstGeom prst="rect">
            <a:avLst/>
          </a:prstGeom>
        </p:spPr>
        <p:txBody>
          <a:bodyPr wrap="square">
            <a:spAutoFit/>
          </a:bodyPr>
          <a:lstStyle/>
          <a:p>
            <a:r>
              <a:rPr lang="en-US" b="1" dirty="0" smtClean="0"/>
              <a:t>Dataset:</a:t>
            </a:r>
          </a:p>
          <a:p>
            <a:endParaRPr lang="en-US" b="1" dirty="0" smtClean="0"/>
          </a:p>
          <a:p>
            <a:pPr lvl="0"/>
            <a:r>
              <a:rPr lang="en-US" dirty="0"/>
              <a:t>The data is taken from the ISLR package. The data frame used is the ‘College’ data frame. Fields to be studied are </a:t>
            </a:r>
          </a:p>
          <a:p>
            <a:pPr lvl="0"/>
            <a:r>
              <a:rPr lang="en-US" dirty="0" smtClean="0"/>
              <a:t>   </a:t>
            </a:r>
          </a:p>
          <a:p>
            <a:pPr marL="742950" lvl="1" indent="-285750">
              <a:buFont typeface="Arial" panose="020B0604020202020204" pitchFamily="34" charset="0"/>
              <a:buChar char="•"/>
            </a:pPr>
            <a:r>
              <a:rPr lang="en-US" dirty="0" smtClean="0"/>
              <a:t>Room.Board </a:t>
            </a:r>
            <a:r>
              <a:rPr lang="en-US" dirty="0"/>
              <a:t>Room</a:t>
            </a:r>
          </a:p>
          <a:p>
            <a:pPr marL="742950" lvl="1" indent="-285750">
              <a:buFont typeface="Arial" panose="020B0604020202020204" pitchFamily="34" charset="0"/>
              <a:buChar char="•"/>
            </a:pPr>
            <a:r>
              <a:rPr lang="en-US" dirty="0"/>
              <a:t>F.Undergrad Number of fulltime undergraduates</a:t>
            </a:r>
          </a:p>
          <a:p>
            <a:pPr marL="742950" lvl="1" indent="-285750">
              <a:buFont typeface="Arial" panose="020B0604020202020204" pitchFamily="34" charset="0"/>
              <a:buChar char="•"/>
            </a:pPr>
            <a:r>
              <a:rPr lang="en-US" dirty="0"/>
              <a:t>Grad.Rate Graduation </a:t>
            </a:r>
            <a:r>
              <a:rPr lang="en-US" dirty="0" smtClean="0"/>
              <a:t>rate</a:t>
            </a:r>
          </a:p>
          <a:p>
            <a:pPr lvl="1"/>
            <a:endParaRPr lang="en-US" dirty="0" smtClean="0"/>
          </a:p>
          <a:p>
            <a:pPr lvl="1"/>
            <a:r>
              <a:rPr lang="en-US" dirty="0"/>
              <a:t>There are many other variables can be analyzed like number of PhDs or cost of books or ratio of student to faculty these may not qualify to classify a school as public or private.</a:t>
            </a:r>
          </a:p>
          <a:p>
            <a:pPr lvl="1"/>
            <a:endParaRPr lang="en-US" dirty="0" smtClean="0"/>
          </a:p>
          <a:p>
            <a:endParaRPr lang="en-US" dirty="0"/>
          </a:p>
          <a:p>
            <a:pPr lvl="0"/>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134949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192" y="642553"/>
            <a:ext cx="11263795" cy="707886"/>
          </a:xfrm>
          <a:prstGeom prst="rect">
            <a:avLst/>
          </a:prstGeom>
        </p:spPr>
        <p:txBody>
          <a:bodyPr wrap="square">
            <a:spAutoFit/>
          </a:bodyPr>
          <a:lstStyle/>
          <a:p>
            <a:r>
              <a:rPr lang="en-US" sz="4000" b="1" dirty="0"/>
              <a:t>Capstone </a:t>
            </a:r>
            <a:r>
              <a:rPr lang="en-US" sz="4000" b="1" dirty="0" smtClean="0"/>
              <a:t>– Project ….</a:t>
            </a:r>
            <a:endParaRPr lang="en-US" sz="4000" dirty="0"/>
          </a:p>
        </p:txBody>
      </p:sp>
      <p:sp>
        <p:nvSpPr>
          <p:cNvPr id="3" name="Rectangle 2"/>
          <p:cNvSpPr/>
          <p:nvPr/>
        </p:nvSpPr>
        <p:spPr>
          <a:xfrm>
            <a:off x="601361" y="1417071"/>
            <a:ext cx="11115625" cy="2800767"/>
          </a:xfrm>
          <a:prstGeom prst="rect">
            <a:avLst/>
          </a:prstGeom>
        </p:spPr>
        <p:txBody>
          <a:bodyPr wrap="square">
            <a:spAutoFit/>
          </a:bodyPr>
          <a:lstStyle/>
          <a:p>
            <a:r>
              <a:rPr lang="en-US" b="1" dirty="0"/>
              <a:t>Exploratory Data analysis</a:t>
            </a:r>
            <a:endParaRPr lang="en-US" dirty="0"/>
          </a:p>
          <a:p>
            <a:endParaRPr lang="en-US" b="1" dirty="0" smtClean="0"/>
          </a:p>
          <a:p>
            <a:r>
              <a:rPr lang="en-US" sz="1400" dirty="0" smtClean="0"/>
              <a:t>We create </a:t>
            </a:r>
            <a:r>
              <a:rPr lang="en-US" sz="1400" dirty="0"/>
              <a:t>a </a:t>
            </a:r>
            <a:r>
              <a:rPr lang="en-US" sz="1400" dirty="0" smtClean="0"/>
              <a:t>scatterplot, histogram for initial data analysis</a:t>
            </a:r>
            <a:endParaRPr lang="en-US" b="1" dirty="0" smtClean="0"/>
          </a:p>
          <a:p>
            <a:endParaRPr lang="en-US" b="1" dirty="0"/>
          </a:p>
          <a:p>
            <a:endParaRPr lang="en-US" b="1" dirty="0" smtClean="0"/>
          </a:p>
          <a:p>
            <a:endParaRPr lang="en-US" b="1" dirty="0" smtClean="0"/>
          </a:p>
          <a:p>
            <a:pPr lvl="1"/>
            <a:endParaRPr lang="en-US" dirty="0" smtClean="0"/>
          </a:p>
          <a:p>
            <a:endParaRPr lang="en-US" dirty="0"/>
          </a:p>
          <a:p>
            <a:pPr lvl="0"/>
            <a:endParaRPr lang="en-US" dirty="0"/>
          </a:p>
          <a:p>
            <a:pPr marL="285750" indent="-285750">
              <a:buFont typeface="Arial" panose="020B0604020202020204" pitchFamily="34" charset="0"/>
              <a:buChar char="•"/>
            </a:pPr>
            <a:endParaRPr lang="en-US" dirty="0"/>
          </a:p>
        </p:txBody>
      </p:sp>
      <p:pic>
        <p:nvPicPr>
          <p:cNvPr id="4" name="Picture 3"/>
          <p:cNvPicPr/>
          <p:nvPr/>
        </p:nvPicPr>
        <p:blipFill>
          <a:blip r:embed="rId2"/>
          <a:stretch>
            <a:fillRect/>
          </a:stretch>
        </p:blipFill>
        <p:spPr>
          <a:xfrm>
            <a:off x="601361" y="2379835"/>
            <a:ext cx="4489828" cy="4165995"/>
          </a:xfrm>
          <a:prstGeom prst="rect">
            <a:avLst/>
          </a:prstGeom>
        </p:spPr>
      </p:pic>
      <p:pic>
        <p:nvPicPr>
          <p:cNvPr id="5" name="Picture 4"/>
          <p:cNvPicPr/>
          <p:nvPr/>
        </p:nvPicPr>
        <p:blipFill>
          <a:blip r:embed="rId3"/>
          <a:stretch>
            <a:fillRect/>
          </a:stretch>
        </p:blipFill>
        <p:spPr>
          <a:xfrm>
            <a:off x="4942908" y="2901497"/>
            <a:ext cx="3650615" cy="2755900"/>
          </a:xfrm>
          <a:prstGeom prst="rect">
            <a:avLst/>
          </a:prstGeom>
        </p:spPr>
      </p:pic>
      <p:pic>
        <p:nvPicPr>
          <p:cNvPr id="6" name="Picture 5"/>
          <p:cNvPicPr/>
          <p:nvPr/>
        </p:nvPicPr>
        <p:blipFill>
          <a:blip r:embed="rId4"/>
          <a:stretch>
            <a:fillRect/>
          </a:stretch>
        </p:blipFill>
        <p:spPr>
          <a:xfrm>
            <a:off x="8593523" y="2685482"/>
            <a:ext cx="3191887" cy="3187930"/>
          </a:xfrm>
          <a:prstGeom prst="rect">
            <a:avLst/>
          </a:prstGeom>
        </p:spPr>
      </p:pic>
    </p:spTree>
    <p:extLst>
      <p:ext uri="{BB962C8B-B14F-4D97-AF65-F5344CB8AC3E}">
        <p14:creationId xmlns:p14="http://schemas.microsoft.com/office/powerpoint/2010/main" val="17615999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192" y="642553"/>
            <a:ext cx="11263795" cy="707886"/>
          </a:xfrm>
          <a:prstGeom prst="rect">
            <a:avLst/>
          </a:prstGeom>
        </p:spPr>
        <p:txBody>
          <a:bodyPr wrap="square">
            <a:spAutoFit/>
          </a:bodyPr>
          <a:lstStyle/>
          <a:p>
            <a:r>
              <a:rPr lang="en-US" sz="4000" b="1" dirty="0"/>
              <a:t>Capstone </a:t>
            </a:r>
            <a:r>
              <a:rPr lang="en-US" sz="4000" b="1" dirty="0" smtClean="0"/>
              <a:t>– Project ….</a:t>
            </a:r>
            <a:endParaRPr lang="en-US" sz="4000" dirty="0"/>
          </a:p>
        </p:txBody>
      </p:sp>
      <p:sp>
        <p:nvSpPr>
          <p:cNvPr id="3" name="Rectangle 2"/>
          <p:cNvSpPr/>
          <p:nvPr/>
        </p:nvSpPr>
        <p:spPr>
          <a:xfrm>
            <a:off x="601361" y="1417071"/>
            <a:ext cx="11115625" cy="3724096"/>
          </a:xfrm>
          <a:prstGeom prst="rect">
            <a:avLst/>
          </a:prstGeom>
        </p:spPr>
        <p:txBody>
          <a:bodyPr wrap="square">
            <a:spAutoFit/>
          </a:bodyPr>
          <a:lstStyle/>
          <a:p>
            <a:r>
              <a:rPr lang="en-US" b="1" dirty="0" smtClean="0"/>
              <a:t>Decision Trees</a:t>
            </a:r>
            <a:endParaRPr lang="en-US" dirty="0"/>
          </a:p>
          <a:p>
            <a:endParaRPr lang="en-US" b="1" dirty="0" smtClean="0"/>
          </a:p>
          <a:p>
            <a:r>
              <a:rPr lang="en-US" sz="1400" dirty="0" smtClean="0"/>
              <a:t>We use decision tree and randomTree methods to predict which schools are public and which are private. We also use the confusion matrix to check for accuracy in our prediction.</a:t>
            </a:r>
          </a:p>
          <a:p>
            <a:endParaRPr lang="en-US" sz="1400" dirty="0" smtClean="0"/>
          </a:p>
          <a:p>
            <a:endParaRPr lang="en-US" sz="1400" b="1" dirty="0"/>
          </a:p>
          <a:p>
            <a:endParaRPr lang="en-US" b="1" dirty="0" smtClean="0"/>
          </a:p>
          <a:p>
            <a:endParaRPr lang="en-US" b="1" dirty="0"/>
          </a:p>
          <a:p>
            <a:endParaRPr lang="en-US" b="1" dirty="0" smtClean="0"/>
          </a:p>
          <a:p>
            <a:endParaRPr lang="en-US" b="1" dirty="0" smtClean="0"/>
          </a:p>
          <a:p>
            <a:pPr lvl="1"/>
            <a:endParaRPr lang="en-US" dirty="0" smtClean="0"/>
          </a:p>
          <a:p>
            <a:endParaRPr lang="en-US" dirty="0"/>
          </a:p>
          <a:p>
            <a:pPr lvl="0"/>
            <a:endParaRPr lang="en-US" dirty="0"/>
          </a:p>
          <a:p>
            <a:pPr marL="285750" indent="-285750">
              <a:buFont typeface="Arial" panose="020B0604020202020204" pitchFamily="34" charset="0"/>
              <a:buChar char="•"/>
            </a:pPr>
            <a:endParaRPr lang="en-US" dirty="0"/>
          </a:p>
        </p:txBody>
      </p:sp>
      <p:pic>
        <p:nvPicPr>
          <p:cNvPr id="7" name="Picture 6"/>
          <p:cNvPicPr/>
          <p:nvPr/>
        </p:nvPicPr>
        <p:blipFill>
          <a:blip r:embed="rId2"/>
          <a:stretch>
            <a:fillRect/>
          </a:stretch>
        </p:blipFill>
        <p:spPr>
          <a:xfrm>
            <a:off x="4050339" y="2310713"/>
            <a:ext cx="3794760" cy="4267200"/>
          </a:xfrm>
          <a:prstGeom prst="rect">
            <a:avLst/>
          </a:prstGeom>
        </p:spPr>
      </p:pic>
    </p:spTree>
    <p:extLst>
      <p:ext uri="{BB962C8B-B14F-4D97-AF65-F5344CB8AC3E}">
        <p14:creationId xmlns:p14="http://schemas.microsoft.com/office/powerpoint/2010/main" val="3265423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192" y="642553"/>
            <a:ext cx="11263795" cy="707886"/>
          </a:xfrm>
          <a:prstGeom prst="rect">
            <a:avLst/>
          </a:prstGeom>
        </p:spPr>
        <p:txBody>
          <a:bodyPr wrap="square">
            <a:spAutoFit/>
          </a:bodyPr>
          <a:lstStyle/>
          <a:p>
            <a:r>
              <a:rPr lang="en-US" sz="4000" b="1" dirty="0"/>
              <a:t>Capstone </a:t>
            </a:r>
            <a:r>
              <a:rPr lang="en-US" sz="4000" b="1" dirty="0" smtClean="0"/>
              <a:t>– Project ….</a:t>
            </a:r>
            <a:endParaRPr lang="en-US" sz="4000" dirty="0"/>
          </a:p>
        </p:txBody>
      </p:sp>
      <p:sp>
        <p:nvSpPr>
          <p:cNvPr id="3" name="Rectangle 2"/>
          <p:cNvSpPr/>
          <p:nvPr/>
        </p:nvSpPr>
        <p:spPr>
          <a:xfrm>
            <a:off x="601361" y="1417071"/>
            <a:ext cx="11115625" cy="3139321"/>
          </a:xfrm>
          <a:prstGeom prst="rect">
            <a:avLst/>
          </a:prstGeom>
        </p:spPr>
        <p:txBody>
          <a:bodyPr wrap="square">
            <a:spAutoFit/>
          </a:bodyPr>
          <a:lstStyle/>
          <a:p>
            <a:r>
              <a:rPr lang="en-US" b="1" dirty="0" smtClean="0"/>
              <a:t>Conclusion</a:t>
            </a:r>
          </a:p>
          <a:p>
            <a:endParaRPr lang="en-US" b="1" dirty="0"/>
          </a:p>
          <a:p>
            <a:pPr marL="285750" indent="-285750">
              <a:buFont typeface="Arial" panose="020B0604020202020204" pitchFamily="34" charset="0"/>
              <a:buChar char="•"/>
            </a:pPr>
            <a:r>
              <a:rPr lang="en-US" dirty="0"/>
              <a:t>Private and public schools have certain characteristics which can be used to classify them as either public or private.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Using </a:t>
            </a:r>
            <a:r>
              <a:rPr lang="en-US" dirty="0"/>
              <a:t>the available dataset in the ISLR library we were able to analyze relationship between boardrooms and graduation rates, number of undergrads enrolled and number of graduates and based on this analysis of relationship use decision tree and randomForest methods to classify schools as public or private.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a:t>
            </a:r>
            <a:r>
              <a:rPr lang="en-US" dirty="0"/>
              <a:t>classification can be used by Government etc to analyze and grant support to required schools</a:t>
            </a:r>
            <a:r>
              <a:rPr lang="en-US" dirty="0" smtClean="0"/>
              <a: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703481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191" y="2743202"/>
            <a:ext cx="11263795" cy="707886"/>
          </a:xfrm>
          <a:prstGeom prst="rect">
            <a:avLst/>
          </a:prstGeom>
        </p:spPr>
        <p:txBody>
          <a:bodyPr wrap="square">
            <a:spAutoFit/>
          </a:bodyPr>
          <a:lstStyle/>
          <a:p>
            <a:r>
              <a:rPr lang="en-US" sz="4000" b="1" dirty="0"/>
              <a:t> </a:t>
            </a:r>
            <a:r>
              <a:rPr lang="en-US" sz="4000" b="1" dirty="0" smtClean="0"/>
              <a:t>                                   Thank You!</a:t>
            </a:r>
            <a:endParaRPr lang="en-US" sz="4000" dirty="0"/>
          </a:p>
        </p:txBody>
      </p:sp>
    </p:spTree>
    <p:extLst>
      <p:ext uri="{BB962C8B-B14F-4D97-AF65-F5344CB8AC3E}">
        <p14:creationId xmlns:p14="http://schemas.microsoft.com/office/powerpoint/2010/main" val="23354546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1038</TotalTime>
  <Words>290</Words>
  <Application>Microsoft Office PowerPoint</Application>
  <PresentationFormat>Custom</PresentationFormat>
  <Paragraphs>51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Nike,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Patchett, Christina</dc:creator>
  <cp:lastModifiedBy>Nike</cp:lastModifiedBy>
  <cp:revision>75</cp:revision>
  <cp:lastPrinted>2016-01-26T23:22:44Z</cp:lastPrinted>
  <dcterms:created xsi:type="dcterms:W3CDTF">2016-01-25T15:53:25Z</dcterms:created>
  <dcterms:modified xsi:type="dcterms:W3CDTF">2016-07-18T19:36:25Z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