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DC008-23C8-4D24-B001-BC31A77323DB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F59BA66-1F9A-40FD-A33C-BD25480D7137}">
      <dgm:prSet/>
      <dgm:spPr/>
      <dgm:t>
        <a:bodyPr/>
        <a:lstStyle/>
        <a:p>
          <a:r>
            <a:rPr lang="en-US" b="0" i="0" baseline="0"/>
            <a:t>To analyze credit card revenue, transaction count, and interest earnings.</a:t>
          </a:r>
          <a:endParaRPr lang="en-US"/>
        </a:p>
      </dgm:t>
    </dgm:pt>
    <dgm:pt modelId="{582E2450-4F3E-40EB-A230-1ED01C4631D9}" type="parTrans" cxnId="{CB768090-657A-42C1-92C6-11F5A47D2EAE}">
      <dgm:prSet/>
      <dgm:spPr/>
      <dgm:t>
        <a:bodyPr/>
        <a:lstStyle/>
        <a:p>
          <a:endParaRPr lang="en-US"/>
        </a:p>
      </dgm:t>
    </dgm:pt>
    <dgm:pt modelId="{66A55498-65A6-4254-AA0D-AB92EADA2EF9}" type="sibTrans" cxnId="{CB768090-657A-42C1-92C6-11F5A47D2EAE}">
      <dgm:prSet/>
      <dgm:spPr/>
      <dgm:t>
        <a:bodyPr/>
        <a:lstStyle/>
        <a:p>
          <a:endParaRPr lang="en-US"/>
        </a:p>
      </dgm:t>
    </dgm:pt>
    <dgm:pt modelId="{FA733BB0-3EA1-4459-A293-94B5AC835829}">
      <dgm:prSet/>
      <dgm:spPr/>
      <dgm:t>
        <a:bodyPr/>
        <a:lstStyle/>
        <a:p>
          <a:r>
            <a:rPr lang="en-US" b="0" i="0" baseline="0"/>
            <a:t>To understand customer behavior by card type, job, education, and demographics.</a:t>
          </a:r>
          <a:endParaRPr lang="en-US"/>
        </a:p>
      </dgm:t>
    </dgm:pt>
    <dgm:pt modelId="{AD0EC7D4-A057-47E3-9CBA-DC0EE688DB59}" type="parTrans" cxnId="{1A973DD0-7B49-4C14-AE7E-E86D54B1A033}">
      <dgm:prSet/>
      <dgm:spPr/>
      <dgm:t>
        <a:bodyPr/>
        <a:lstStyle/>
        <a:p>
          <a:endParaRPr lang="en-US"/>
        </a:p>
      </dgm:t>
    </dgm:pt>
    <dgm:pt modelId="{51856F39-CF12-409F-B72D-AF2531D946D2}" type="sibTrans" cxnId="{1A973DD0-7B49-4C14-AE7E-E86D54B1A033}">
      <dgm:prSet/>
      <dgm:spPr/>
      <dgm:t>
        <a:bodyPr/>
        <a:lstStyle/>
        <a:p>
          <a:endParaRPr lang="en-US"/>
        </a:p>
      </dgm:t>
    </dgm:pt>
    <dgm:pt modelId="{D4A2CB34-DC1D-4D71-BD7C-4AD13B31A1D2}">
      <dgm:prSet/>
      <dgm:spPr/>
      <dgm:t>
        <a:bodyPr/>
        <a:lstStyle/>
        <a:p>
          <a:r>
            <a:rPr lang="en-US" b="0" i="0" baseline="0"/>
            <a:t>To identify the top contributing categories for strategic business decisions.</a:t>
          </a:r>
          <a:endParaRPr lang="en-US"/>
        </a:p>
      </dgm:t>
    </dgm:pt>
    <dgm:pt modelId="{804C37C3-F69C-447E-ACE7-9F6FA0CFA2F5}" type="parTrans" cxnId="{72E0053F-7C7E-4C21-9B9A-760C7D1B844E}">
      <dgm:prSet/>
      <dgm:spPr/>
      <dgm:t>
        <a:bodyPr/>
        <a:lstStyle/>
        <a:p>
          <a:endParaRPr lang="en-US"/>
        </a:p>
      </dgm:t>
    </dgm:pt>
    <dgm:pt modelId="{6CE04718-431E-40E7-B54B-E3B2FFFA7DAF}" type="sibTrans" cxnId="{72E0053F-7C7E-4C21-9B9A-760C7D1B844E}">
      <dgm:prSet/>
      <dgm:spPr/>
      <dgm:t>
        <a:bodyPr/>
        <a:lstStyle/>
        <a:p>
          <a:endParaRPr lang="en-US"/>
        </a:p>
      </dgm:t>
    </dgm:pt>
    <dgm:pt modelId="{813E6D3E-5D3E-4FAF-823D-40A33B8F8161}">
      <dgm:prSet/>
      <dgm:spPr/>
      <dgm:t>
        <a:bodyPr/>
        <a:lstStyle/>
        <a:p>
          <a:r>
            <a:rPr lang="en-US" b="0" i="0" baseline="0"/>
            <a:t>To evaluate performance trends across different quarters and states.</a:t>
          </a:r>
          <a:endParaRPr lang="en-US"/>
        </a:p>
      </dgm:t>
    </dgm:pt>
    <dgm:pt modelId="{A6D6A97D-1A47-4C36-B1AF-ACEEF7EA87B5}" type="parTrans" cxnId="{3CF9E201-B788-4B51-9311-371A9C212704}">
      <dgm:prSet/>
      <dgm:spPr/>
      <dgm:t>
        <a:bodyPr/>
        <a:lstStyle/>
        <a:p>
          <a:endParaRPr lang="en-US"/>
        </a:p>
      </dgm:t>
    </dgm:pt>
    <dgm:pt modelId="{6193116F-77D2-463D-9C1B-6C5AB3EE0043}" type="sibTrans" cxnId="{3CF9E201-B788-4B51-9311-371A9C212704}">
      <dgm:prSet/>
      <dgm:spPr/>
      <dgm:t>
        <a:bodyPr/>
        <a:lstStyle/>
        <a:p>
          <a:endParaRPr lang="en-US"/>
        </a:p>
      </dgm:t>
    </dgm:pt>
    <dgm:pt modelId="{641C4555-D4A9-4406-AD1C-AEE9D1CDA4A6}" type="pres">
      <dgm:prSet presAssocID="{A61DC008-23C8-4D24-B001-BC31A77323DB}" presName="matrix" presStyleCnt="0">
        <dgm:presLayoutVars>
          <dgm:chMax val="1"/>
          <dgm:dir/>
          <dgm:resizeHandles val="exact"/>
        </dgm:presLayoutVars>
      </dgm:prSet>
      <dgm:spPr/>
    </dgm:pt>
    <dgm:pt modelId="{A6700FD8-6D54-4E18-BEB4-EB2A19DCA244}" type="pres">
      <dgm:prSet presAssocID="{A61DC008-23C8-4D24-B001-BC31A77323DB}" presName="diamond" presStyleLbl="bgShp" presStyleIdx="0" presStyleCnt="1"/>
      <dgm:spPr/>
    </dgm:pt>
    <dgm:pt modelId="{29466077-82D8-4DB6-A7FA-866543490CEB}" type="pres">
      <dgm:prSet presAssocID="{A61DC008-23C8-4D24-B001-BC31A77323D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201D7E3-2C8D-4C89-8092-B1B3076F2CB9}" type="pres">
      <dgm:prSet presAssocID="{A61DC008-23C8-4D24-B001-BC31A77323D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2969D95-B855-4C11-BAC1-28BC1DB96FE7}" type="pres">
      <dgm:prSet presAssocID="{A61DC008-23C8-4D24-B001-BC31A77323D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B2FC4BD-B95C-47E0-81CB-B3E156E71B98}" type="pres">
      <dgm:prSet presAssocID="{A61DC008-23C8-4D24-B001-BC31A77323D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CF9E201-B788-4B51-9311-371A9C212704}" srcId="{A61DC008-23C8-4D24-B001-BC31A77323DB}" destId="{813E6D3E-5D3E-4FAF-823D-40A33B8F8161}" srcOrd="3" destOrd="0" parTransId="{A6D6A97D-1A47-4C36-B1AF-ACEEF7EA87B5}" sibTransId="{6193116F-77D2-463D-9C1B-6C5AB3EE0043}"/>
    <dgm:cxn modelId="{014B4C15-1E0F-4E35-B353-9CCE47DB4F8F}" type="presOf" srcId="{A61DC008-23C8-4D24-B001-BC31A77323DB}" destId="{641C4555-D4A9-4406-AD1C-AEE9D1CDA4A6}" srcOrd="0" destOrd="0" presId="urn:microsoft.com/office/officeart/2005/8/layout/matrix3"/>
    <dgm:cxn modelId="{FF090B26-AE81-497B-BF28-9D3E25289A65}" type="presOf" srcId="{FA733BB0-3EA1-4459-A293-94B5AC835829}" destId="{F201D7E3-2C8D-4C89-8092-B1B3076F2CB9}" srcOrd="0" destOrd="0" presId="urn:microsoft.com/office/officeart/2005/8/layout/matrix3"/>
    <dgm:cxn modelId="{72E0053F-7C7E-4C21-9B9A-760C7D1B844E}" srcId="{A61DC008-23C8-4D24-B001-BC31A77323DB}" destId="{D4A2CB34-DC1D-4D71-BD7C-4AD13B31A1D2}" srcOrd="2" destOrd="0" parTransId="{804C37C3-F69C-447E-ACE7-9F6FA0CFA2F5}" sibTransId="{6CE04718-431E-40E7-B54B-E3B2FFFA7DAF}"/>
    <dgm:cxn modelId="{D5E8E164-3DA0-4E98-8B93-FF9F515414BE}" type="presOf" srcId="{FF59BA66-1F9A-40FD-A33C-BD25480D7137}" destId="{29466077-82D8-4DB6-A7FA-866543490CEB}" srcOrd="0" destOrd="0" presId="urn:microsoft.com/office/officeart/2005/8/layout/matrix3"/>
    <dgm:cxn modelId="{CB768090-657A-42C1-92C6-11F5A47D2EAE}" srcId="{A61DC008-23C8-4D24-B001-BC31A77323DB}" destId="{FF59BA66-1F9A-40FD-A33C-BD25480D7137}" srcOrd="0" destOrd="0" parTransId="{582E2450-4F3E-40EB-A230-1ED01C4631D9}" sibTransId="{66A55498-65A6-4254-AA0D-AB92EADA2EF9}"/>
    <dgm:cxn modelId="{1A973DD0-7B49-4C14-AE7E-E86D54B1A033}" srcId="{A61DC008-23C8-4D24-B001-BC31A77323DB}" destId="{FA733BB0-3EA1-4459-A293-94B5AC835829}" srcOrd="1" destOrd="0" parTransId="{AD0EC7D4-A057-47E3-9CBA-DC0EE688DB59}" sibTransId="{51856F39-CF12-409F-B72D-AF2531D946D2}"/>
    <dgm:cxn modelId="{604592E4-777C-4DC4-80D3-9D74019E70CB}" type="presOf" srcId="{D4A2CB34-DC1D-4D71-BD7C-4AD13B31A1D2}" destId="{D2969D95-B855-4C11-BAC1-28BC1DB96FE7}" srcOrd="0" destOrd="0" presId="urn:microsoft.com/office/officeart/2005/8/layout/matrix3"/>
    <dgm:cxn modelId="{D242BFF6-197A-43FF-B5B4-5B7BE2B98024}" type="presOf" srcId="{813E6D3E-5D3E-4FAF-823D-40A33B8F8161}" destId="{6B2FC4BD-B95C-47E0-81CB-B3E156E71B98}" srcOrd="0" destOrd="0" presId="urn:microsoft.com/office/officeart/2005/8/layout/matrix3"/>
    <dgm:cxn modelId="{0C345D98-9A05-40B0-A637-82246C0DC7FA}" type="presParOf" srcId="{641C4555-D4A9-4406-AD1C-AEE9D1CDA4A6}" destId="{A6700FD8-6D54-4E18-BEB4-EB2A19DCA244}" srcOrd="0" destOrd="0" presId="urn:microsoft.com/office/officeart/2005/8/layout/matrix3"/>
    <dgm:cxn modelId="{14C77FAF-FE3A-4BFD-90F1-8F67F50FA8EF}" type="presParOf" srcId="{641C4555-D4A9-4406-AD1C-AEE9D1CDA4A6}" destId="{29466077-82D8-4DB6-A7FA-866543490CEB}" srcOrd="1" destOrd="0" presId="urn:microsoft.com/office/officeart/2005/8/layout/matrix3"/>
    <dgm:cxn modelId="{64476AF5-F138-4834-A87F-F669AFAD9F45}" type="presParOf" srcId="{641C4555-D4A9-4406-AD1C-AEE9D1CDA4A6}" destId="{F201D7E3-2C8D-4C89-8092-B1B3076F2CB9}" srcOrd="2" destOrd="0" presId="urn:microsoft.com/office/officeart/2005/8/layout/matrix3"/>
    <dgm:cxn modelId="{3329E926-E6D5-4FEF-8094-747865EAFF23}" type="presParOf" srcId="{641C4555-D4A9-4406-AD1C-AEE9D1CDA4A6}" destId="{D2969D95-B855-4C11-BAC1-28BC1DB96FE7}" srcOrd="3" destOrd="0" presId="urn:microsoft.com/office/officeart/2005/8/layout/matrix3"/>
    <dgm:cxn modelId="{997A51B2-BDBD-4B59-B2C0-AF38427687B5}" type="presParOf" srcId="{641C4555-D4A9-4406-AD1C-AEE9D1CDA4A6}" destId="{6B2FC4BD-B95C-47E0-81CB-B3E156E71B9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0D04FD-C207-43E9-909E-7D42865BA945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D39F360-FD14-4A1A-AB42-5024FB719439}">
      <dgm:prSet/>
      <dgm:spPr/>
      <dgm:t>
        <a:bodyPr/>
        <a:lstStyle/>
        <a:p>
          <a:r>
            <a:rPr lang="en-US" b="1"/>
            <a:t>From Both Dashboards</a:t>
          </a:r>
          <a:endParaRPr lang="en-US"/>
        </a:p>
      </dgm:t>
    </dgm:pt>
    <dgm:pt modelId="{E9761BD3-224F-438C-8F18-71E396A193F7}" type="parTrans" cxnId="{53FBBA01-3A48-4B9E-B21F-F3552E9DB562}">
      <dgm:prSet/>
      <dgm:spPr/>
      <dgm:t>
        <a:bodyPr/>
        <a:lstStyle/>
        <a:p>
          <a:endParaRPr lang="en-US"/>
        </a:p>
      </dgm:t>
    </dgm:pt>
    <dgm:pt modelId="{E10973AD-812A-4FB7-AC73-2695CDEF4480}" type="sibTrans" cxnId="{53FBBA01-3A48-4B9E-B21F-F3552E9DB562}">
      <dgm:prSet/>
      <dgm:spPr/>
      <dgm:t>
        <a:bodyPr/>
        <a:lstStyle/>
        <a:p>
          <a:endParaRPr lang="en-US"/>
        </a:p>
      </dgm:t>
    </dgm:pt>
    <dgm:pt modelId="{1041C1C4-73D1-4EF1-A089-C0CD9FD936BC}">
      <dgm:prSet/>
      <dgm:spPr/>
      <dgm:t>
        <a:bodyPr/>
        <a:lstStyle/>
        <a:p>
          <a:r>
            <a:rPr lang="en-US" b="1"/>
            <a:t>Total Revenue:</a:t>
          </a:r>
          <a:r>
            <a:rPr lang="en-US"/>
            <a:t> $55M</a:t>
          </a:r>
        </a:p>
      </dgm:t>
    </dgm:pt>
    <dgm:pt modelId="{6EF81403-886D-48FC-8E8F-80370F52B0E3}" type="parTrans" cxnId="{162A560C-7371-4C6B-99D0-5E73633BD74D}">
      <dgm:prSet/>
      <dgm:spPr/>
      <dgm:t>
        <a:bodyPr/>
        <a:lstStyle/>
        <a:p>
          <a:endParaRPr lang="en-US"/>
        </a:p>
      </dgm:t>
    </dgm:pt>
    <dgm:pt modelId="{A83A6477-2D17-4C89-92EC-172D969C6A40}" type="sibTrans" cxnId="{162A560C-7371-4C6B-99D0-5E73633BD74D}">
      <dgm:prSet/>
      <dgm:spPr/>
      <dgm:t>
        <a:bodyPr/>
        <a:lstStyle/>
        <a:p>
          <a:endParaRPr lang="en-US"/>
        </a:p>
      </dgm:t>
    </dgm:pt>
    <dgm:pt modelId="{FE0246DD-6E06-4DAC-9090-DDD2831AB313}">
      <dgm:prSet/>
      <dgm:spPr/>
      <dgm:t>
        <a:bodyPr/>
        <a:lstStyle/>
        <a:p>
          <a:r>
            <a:rPr lang="en-US" b="1"/>
            <a:t>Interest Earned:</a:t>
          </a:r>
          <a:r>
            <a:rPr lang="en-US"/>
            <a:t> $7.84M</a:t>
          </a:r>
        </a:p>
      </dgm:t>
    </dgm:pt>
    <dgm:pt modelId="{21400AB0-4174-4D98-9F7A-90347FE94469}" type="parTrans" cxnId="{C5C5EE89-C246-4B65-9739-6406F81DC8B9}">
      <dgm:prSet/>
      <dgm:spPr/>
      <dgm:t>
        <a:bodyPr/>
        <a:lstStyle/>
        <a:p>
          <a:endParaRPr lang="en-US"/>
        </a:p>
      </dgm:t>
    </dgm:pt>
    <dgm:pt modelId="{DEC28417-23BA-4C13-8C51-29391C9609F7}" type="sibTrans" cxnId="{C5C5EE89-C246-4B65-9739-6406F81DC8B9}">
      <dgm:prSet/>
      <dgm:spPr/>
      <dgm:t>
        <a:bodyPr/>
        <a:lstStyle/>
        <a:p>
          <a:endParaRPr lang="en-US"/>
        </a:p>
      </dgm:t>
    </dgm:pt>
    <dgm:pt modelId="{E71A35D9-07E1-4B0B-BC7F-1918DFB84A3D}">
      <dgm:prSet/>
      <dgm:spPr/>
      <dgm:t>
        <a:bodyPr/>
        <a:lstStyle/>
        <a:p>
          <a:r>
            <a:rPr lang="en-US" b="1"/>
            <a:t>Total Transactions:</a:t>
          </a:r>
          <a:r>
            <a:rPr lang="en-US"/>
            <a:t> 656K</a:t>
          </a:r>
        </a:p>
      </dgm:t>
    </dgm:pt>
    <dgm:pt modelId="{B2C7336C-1897-4C41-8EA5-ED9FEA4F2376}" type="parTrans" cxnId="{7711D115-08E9-4FCC-A3B7-6C91447AA55B}">
      <dgm:prSet/>
      <dgm:spPr/>
      <dgm:t>
        <a:bodyPr/>
        <a:lstStyle/>
        <a:p>
          <a:endParaRPr lang="en-US"/>
        </a:p>
      </dgm:t>
    </dgm:pt>
    <dgm:pt modelId="{D411F515-7F2E-43E3-A5CE-07B4D1E4ECE1}" type="sibTrans" cxnId="{7711D115-08E9-4FCC-A3B7-6C91447AA55B}">
      <dgm:prSet/>
      <dgm:spPr/>
      <dgm:t>
        <a:bodyPr/>
        <a:lstStyle/>
        <a:p>
          <a:endParaRPr lang="en-US"/>
        </a:p>
      </dgm:t>
    </dgm:pt>
    <dgm:pt modelId="{EAEE9622-345B-4B0D-B344-EAAA1F934139}">
      <dgm:prSet/>
      <dgm:spPr/>
      <dgm:t>
        <a:bodyPr/>
        <a:lstStyle/>
        <a:p>
          <a:r>
            <a:rPr lang="en-US" b="1"/>
            <a:t>Total Transaction Amount:</a:t>
          </a:r>
          <a:r>
            <a:rPr lang="en-US"/>
            <a:t> $45M</a:t>
          </a:r>
        </a:p>
      </dgm:t>
    </dgm:pt>
    <dgm:pt modelId="{B0A5AEE4-FC9A-47D8-876F-E131D36778C2}" type="parTrans" cxnId="{97E503D3-E16F-4264-B8A8-DD6C25FCE24C}">
      <dgm:prSet/>
      <dgm:spPr/>
      <dgm:t>
        <a:bodyPr/>
        <a:lstStyle/>
        <a:p>
          <a:endParaRPr lang="en-US"/>
        </a:p>
      </dgm:t>
    </dgm:pt>
    <dgm:pt modelId="{FBD4A8FA-7D17-4EF8-B6AC-DE6CE42B1F77}" type="sibTrans" cxnId="{97E503D3-E16F-4264-B8A8-DD6C25FCE24C}">
      <dgm:prSet/>
      <dgm:spPr/>
      <dgm:t>
        <a:bodyPr/>
        <a:lstStyle/>
        <a:p>
          <a:endParaRPr lang="en-US"/>
        </a:p>
      </dgm:t>
    </dgm:pt>
    <dgm:pt modelId="{BD189BD9-B75A-4F8E-9553-A4FCCDB6D5CF}">
      <dgm:prSet/>
      <dgm:spPr/>
      <dgm:t>
        <a:bodyPr/>
        <a:lstStyle/>
        <a:p>
          <a:r>
            <a:rPr lang="en-US" b="1"/>
            <a:t>Customer Satisfaction Score (CSS):</a:t>
          </a:r>
          <a:r>
            <a:rPr lang="en-US"/>
            <a:t> 3.19</a:t>
          </a:r>
        </a:p>
      </dgm:t>
    </dgm:pt>
    <dgm:pt modelId="{A106AF4F-37F3-40BB-B566-9A3AB4F1FCBA}" type="parTrans" cxnId="{00283DEA-DB0E-4AD2-860F-A3CFBC13F273}">
      <dgm:prSet/>
      <dgm:spPr/>
      <dgm:t>
        <a:bodyPr/>
        <a:lstStyle/>
        <a:p>
          <a:endParaRPr lang="en-US"/>
        </a:p>
      </dgm:t>
    </dgm:pt>
    <dgm:pt modelId="{707A8347-4ED3-4E85-B345-A7F120533212}" type="sibTrans" cxnId="{00283DEA-DB0E-4AD2-860F-A3CFBC13F273}">
      <dgm:prSet/>
      <dgm:spPr/>
      <dgm:t>
        <a:bodyPr/>
        <a:lstStyle/>
        <a:p>
          <a:endParaRPr lang="en-US"/>
        </a:p>
      </dgm:t>
    </dgm:pt>
    <dgm:pt modelId="{EA3F9E73-DA30-4B08-A51A-EB20C601EA11}">
      <dgm:prSet/>
      <dgm:spPr/>
      <dgm:t>
        <a:bodyPr/>
        <a:lstStyle/>
        <a:p>
          <a:r>
            <a:rPr lang="en-US" b="1"/>
            <a:t>Customer Income:</a:t>
          </a:r>
          <a:r>
            <a:rPr lang="en-US"/>
            <a:t> $576M</a:t>
          </a:r>
        </a:p>
      </dgm:t>
    </dgm:pt>
    <dgm:pt modelId="{E804CA07-698B-4B65-A518-EE7F2C6C26B2}" type="parTrans" cxnId="{9F13D604-BF15-46BC-8BF4-D3DF7033A127}">
      <dgm:prSet/>
      <dgm:spPr/>
      <dgm:t>
        <a:bodyPr/>
        <a:lstStyle/>
        <a:p>
          <a:endParaRPr lang="en-US"/>
        </a:p>
      </dgm:t>
    </dgm:pt>
    <dgm:pt modelId="{C1A239E1-8B24-477C-BA92-19849C8F5E0F}" type="sibTrans" cxnId="{9F13D604-BF15-46BC-8BF4-D3DF7033A127}">
      <dgm:prSet/>
      <dgm:spPr/>
      <dgm:t>
        <a:bodyPr/>
        <a:lstStyle/>
        <a:p>
          <a:endParaRPr lang="en-US"/>
        </a:p>
      </dgm:t>
    </dgm:pt>
    <dgm:pt modelId="{37B6C970-18DA-4737-948E-5A55C22AD8F8}" type="pres">
      <dgm:prSet presAssocID="{F30D04FD-C207-43E9-909E-7D42865BA945}" presName="vert0" presStyleCnt="0">
        <dgm:presLayoutVars>
          <dgm:dir/>
          <dgm:animOne val="branch"/>
          <dgm:animLvl val="lvl"/>
        </dgm:presLayoutVars>
      </dgm:prSet>
      <dgm:spPr/>
    </dgm:pt>
    <dgm:pt modelId="{783B2AE3-B269-49DA-8339-F69F88904A73}" type="pres">
      <dgm:prSet presAssocID="{BD39F360-FD14-4A1A-AB42-5024FB719439}" presName="thickLine" presStyleLbl="alignNode1" presStyleIdx="0" presStyleCnt="7"/>
      <dgm:spPr/>
    </dgm:pt>
    <dgm:pt modelId="{1F66E3FC-CDF9-4F03-9971-F90EC772B62A}" type="pres">
      <dgm:prSet presAssocID="{BD39F360-FD14-4A1A-AB42-5024FB719439}" presName="horz1" presStyleCnt="0"/>
      <dgm:spPr/>
    </dgm:pt>
    <dgm:pt modelId="{4D124F62-EB2F-4738-9B94-B47309B89EF4}" type="pres">
      <dgm:prSet presAssocID="{BD39F360-FD14-4A1A-AB42-5024FB719439}" presName="tx1" presStyleLbl="revTx" presStyleIdx="0" presStyleCnt="7"/>
      <dgm:spPr/>
    </dgm:pt>
    <dgm:pt modelId="{286A4015-080D-4FD9-B32C-5E35525DC3B5}" type="pres">
      <dgm:prSet presAssocID="{BD39F360-FD14-4A1A-AB42-5024FB719439}" presName="vert1" presStyleCnt="0"/>
      <dgm:spPr/>
    </dgm:pt>
    <dgm:pt modelId="{211ABF18-7756-4D3A-B372-F5FB6C7D3ED7}" type="pres">
      <dgm:prSet presAssocID="{1041C1C4-73D1-4EF1-A089-C0CD9FD936BC}" presName="thickLine" presStyleLbl="alignNode1" presStyleIdx="1" presStyleCnt="7"/>
      <dgm:spPr/>
    </dgm:pt>
    <dgm:pt modelId="{3828E523-BFA6-43D0-8B30-F8A47AE615D7}" type="pres">
      <dgm:prSet presAssocID="{1041C1C4-73D1-4EF1-A089-C0CD9FD936BC}" presName="horz1" presStyleCnt="0"/>
      <dgm:spPr/>
    </dgm:pt>
    <dgm:pt modelId="{ED34650C-A305-4688-BD83-95C247929A48}" type="pres">
      <dgm:prSet presAssocID="{1041C1C4-73D1-4EF1-A089-C0CD9FD936BC}" presName="tx1" presStyleLbl="revTx" presStyleIdx="1" presStyleCnt="7"/>
      <dgm:spPr/>
    </dgm:pt>
    <dgm:pt modelId="{751D6C16-B9A8-4948-B489-63C75260B61F}" type="pres">
      <dgm:prSet presAssocID="{1041C1C4-73D1-4EF1-A089-C0CD9FD936BC}" presName="vert1" presStyleCnt="0"/>
      <dgm:spPr/>
    </dgm:pt>
    <dgm:pt modelId="{8145514A-955B-4EF3-8F50-B88A7B8E98C7}" type="pres">
      <dgm:prSet presAssocID="{FE0246DD-6E06-4DAC-9090-DDD2831AB313}" presName="thickLine" presStyleLbl="alignNode1" presStyleIdx="2" presStyleCnt="7"/>
      <dgm:spPr/>
    </dgm:pt>
    <dgm:pt modelId="{9FEBA3B5-EBE1-4AB6-9E34-DB993EA3EFD6}" type="pres">
      <dgm:prSet presAssocID="{FE0246DD-6E06-4DAC-9090-DDD2831AB313}" presName="horz1" presStyleCnt="0"/>
      <dgm:spPr/>
    </dgm:pt>
    <dgm:pt modelId="{EF662F42-5309-4B8E-B8C3-F96FE5446F4E}" type="pres">
      <dgm:prSet presAssocID="{FE0246DD-6E06-4DAC-9090-DDD2831AB313}" presName="tx1" presStyleLbl="revTx" presStyleIdx="2" presStyleCnt="7"/>
      <dgm:spPr/>
    </dgm:pt>
    <dgm:pt modelId="{C057F25B-0DD3-494E-AEFA-4D2C342E6A0F}" type="pres">
      <dgm:prSet presAssocID="{FE0246DD-6E06-4DAC-9090-DDD2831AB313}" presName="vert1" presStyleCnt="0"/>
      <dgm:spPr/>
    </dgm:pt>
    <dgm:pt modelId="{70300EB3-E516-4399-90BC-6D35A4FE3B68}" type="pres">
      <dgm:prSet presAssocID="{E71A35D9-07E1-4B0B-BC7F-1918DFB84A3D}" presName="thickLine" presStyleLbl="alignNode1" presStyleIdx="3" presStyleCnt="7"/>
      <dgm:spPr/>
    </dgm:pt>
    <dgm:pt modelId="{2C53E2AE-683A-4CD5-B464-2B911ECF0603}" type="pres">
      <dgm:prSet presAssocID="{E71A35D9-07E1-4B0B-BC7F-1918DFB84A3D}" presName="horz1" presStyleCnt="0"/>
      <dgm:spPr/>
    </dgm:pt>
    <dgm:pt modelId="{8A9C8A6E-D213-44C0-9553-D328AE7C22BB}" type="pres">
      <dgm:prSet presAssocID="{E71A35D9-07E1-4B0B-BC7F-1918DFB84A3D}" presName="tx1" presStyleLbl="revTx" presStyleIdx="3" presStyleCnt="7"/>
      <dgm:spPr/>
    </dgm:pt>
    <dgm:pt modelId="{B2B31A72-8417-4712-B5C7-00E200CE5163}" type="pres">
      <dgm:prSet presAssocID="{E71A35D9-07E1-4B0B-BC7F-1918DFB84A3D}" presName="vert1" presStyleCnt="0"/>
      <dgm:spPr/>
    </dgm:pt>
    <dgm:pt modelId="{70EB35BF-A5D2-494D-B8C3-A6D0A0C1BD1E}" type="pres">
      <dgm:prSet presAssocID="{EAEE9622-345B-4B0D-B344-EAAA1F934139}" presName="thickLine" presStyleLbl="alignNode1" presStyleIdx="4" presStyleCnt="7"/>
      <dgm:spPr/>
    </dgm:pt>
    <dgm:pt modelId="{DB3D5382-393F-439C-AF0F-D1262B88A984}" type="pres">
      <dgm:prSet presAssocID="{EAEE9622-345B-4B0D-B344-EAAA1F934139}" presName="horz1" presStyleCnt="0"/>
      <dgm:spPr/>
    </dgm:pt>
    <dgm:pt modelId="{C7A83B61-E798-4515-B2D0-CDE2E250B9B2}" type="pres">
      <dgm:prSet presAssocID="{EAEE9622-345B-4B0D-B344-EAAA1F934139}" presName="tx1" presStyleLbl="revTx" presStyleIdx="4" presStyleCnt="7"/>
      <dgm:spPr/>
    </dgm:pt>
    <dgm:pt modelId="{AA862B4B-ADC1-4FB0-82DE-1109F5C7807F}" type="pres">
      <dgm:prSet presAssocID="{EAEE9622-345B-4B0D-B344-EAAA1F934139}" presName="vert1" presStyleCnt="0"/>
      <dgm:spPr/>
    </dgm:pt>
    <dgm:pt modelId="{D2C5380D-3C1B-4EC3-9E9C-A3B566920E32}" type="pres">
      <dgm:prSet presAssocID="{BD189BD9-B75A-4F8E-9553-A4FCCDB6D5CF}" presName="thickLine" presStyleLbl="alignNode1" presStyleIdx="5" presStyleCnt="7"/>
      <dgm:spPr/>
    </dgm:pt>
    <dgm:pt modelId="{41CC4C95-4099-4B17-A3B7-82706B876AC2}" type="pres">
      <dgm:prSet presAssocID="{BD189BD9-B75A-4F8E-9553-A4FCCDB6D5CF}" presName="horz1" presStyleCnt="0"/>
      <dgm:spPr/>
    </dgm:pt>
    <dgm:pt modelId="{6ED8A498-A3AB-430F-8624-C689F52C41FD}" type="pres">
      <dgm:prSet presAssocID="{BD189BD9-B75A-4F8E-9553-A4FCCDB6D5CF}" presName="tx1" presStyleLbl="revTx" presStyleIdx="5" presStyleCnt="7"/>
      <dgm:spPr/>
    </dgm:pt>
    <dgm:pt modelId="{5C4CD68F-5B8C-41F0-9939-F50158586A94}" type="pres">
      <dgm:prSet presAssocID="{BD189BD9-B75A-4F8E-9553-A4FCCDB6D5CF}" presName="vert1" presStyleCnt="0"/>
      <dgm:spPr/>
    </dgm:pt>
    <dgm:pt modelId="{28485E5F-B1CD-4D2C-8DE9-F7753C988FEB}" type="pres">
      <dgm:prSet presAssocID="{EA3F9E73-DA30-4B08-A51A-EB20C601EA11}" presName="thickLine" presStyleLbl="alignNode1" presStyleIdx="6" presStyleCnt="7"/>
      <dgm:spPr/>
    </dgm:pt>
    <dgm:pt modelId="{B1303C26-55A9-4EC6-A832-7951FC669427}" type="pres">
      <dgm:prSet presAssocID="{EA3F9E73-DA30-4B08-A51A-EB20C601EA11}" presName="horz1" presStyleCnt="0"/>
      <dgm:spPr/>
    </dgm:pt>
    <dgm:pt modelId="{28D3BC26-369A-4665-84B1-FBF538D7482F}" type="pres">
      <dgm:prSet presAssocID="{EA3F9E73-DA30-4B08-A51A-EB20C601EA11}" presName="tx1" presStyleLbl="revTx" presStyleIdx="6" presStyleCnt="7"/>
      <dgm:spPr/>
    </dgm:pt>
    <dgm:pt modelId="{09B53EB0-2997-469A-84BA-328D4956F0CD}" type="pres">
      <dgm:prSet presAssocID="{EA3F9E73-DA30-4B08-A51A-EB20C601EA11}" presName="vert1" presStyleCnt="0"/>
      <dgm:spPr/>
    </dgm:pt>
  </dgm:ptLst>
  <dgm:cxnLst>
    <dgm:cxn modelId="{53FBBA01-3A48-4B9E-B21F-F3552E9DB562}" srcId="{F30D04FD-C207-43E9-909E-7D42865BA945}" destId="{BD39F360-FD14-4A1A-AB42-5024FB719439}" srcOrd="0" destOrd="0" parTransId="{E9761BD3-224F-438C-8F18-71E396A193F7}" sibTransId="{E10973AD-812A-4FB7-AC73-2695CDEF4480}"/>
    <dgm:cxn modelId="{9F13D604-BF15-46BC-8BF4-D3DF7033A127}" srcId="{F30D04FD-C207-43E9-909E-7D42865BA945}" destId="{EA3F9E73-DA30-4B08-A51A-EB20C601EA11}" srcOrd="6" destOrd="0" parTransId="{E804CA07-698B-4B65-A518-EE7F2C6C26B2}" sibTransId="{C1A239E1-8B24-477C-BA92-19849C8F5E0F}"/>
    <dgm:cxn modelId="{162A560C-7371-4C6B-99D0-5E73633BD74D}" srcId="{F30D04FD-C207-43E9-909E-7D42865BA945}" destId="{1041C1C4-73D1-4EF1-A089-C0CD9FD936BC}" srcOrd="1" destOrd="0" parTransId="{6EF81403-886D-48FC-8E8F-80370F52B0E3}" sibTransId="{A83A6477-2D17-4C89-92EC-172D969C6A40}"/>
    <dgm:cxn modelId="{7711D115-08E9-4FCC-A3B7-6C91447AA55B}" srcId="{F30D04FD-C207-43E9-909E-7D42865BA945}" destId="{E71A35D9-07E1-4B0B-BC7F-1918DFB84A3D}" srcOrd="3" destOrd="0" parTransId="{B2C7336C-1897-4C41-8EA5-ED9FEA4F2376}" sibTransId="{D411F515-7F2E-43E3-A5CE-07B4D1E4ECE1}"/>
    <dgm:cxn modelId="{3D9A2225-1083-494C-A4D5-B76BD8E0070B}" type="presOf" srcId="{F30D04FD-C207-43E9-909E-7D42865BA945}" destId="{37B6C970-18DA-4737-948E-5A55C22AD8F8}" srcOrd="0" destOrd="0" presId="urn:microsoft.com/office/officeart/2008/layout/LinedList"/>
    <dgm:cxn modelId="{54399A28-2BC1-43F6-8070-114E0CC0DFCE}" type="presOf" srcId="{1041C1C4-73D1-4EF1-A089-C0CD9FD936BC}" destId="{ED34650C-A305-4688-BD83-95C247929A48}" srcOrd="0" destOrd="0" presId="urn:microsoft.com/office/officeart/2008/layout/LinedList"/>
    <dgm:cxn modelId="{298CB160-BAB6-42B0-A78D-A86C56FBE573}" type="presOf" srcId="{BD39F360-FD14-4A1A-AB42-5024FB719439}" destId="{4D124F62-EB2F-4738-9B94-B47309B89EF4}" srcOrd="0" destOrd="0" presId="urn:microsoft.com/office/officeart/2008/layout/LinedList"/>
    <dgm:cxn modelId="{14B03F42-D014-40B7-AC63-3FE30E4DC5DC}" type="presOf" srcId="{EAEE9622-345B-4B0D-B344-EAAA1F934139}" destId="{C7A83B61-E798-4515-B2D0-CDE2E250B9B2}" srcOrd="0" destOrd="0" presId="urn:microsoft.com/office/officeart/2008/layout/LinedList"/>
    <dgm:cxn modelId="{1505EA77-9A38-4893-A588-1D86A1CC1C56}" type="presOf" srcId="{EA3F9E73-DA30-4B08-A51A-EB20C601EA11}" destId="{28D3BC26-369A-4665-84B1-FBF538D7482F}" srcOrd="0" destOrd="0" presId="urn:microsoft.com/office/officeart/2008/layout/LinedList"/>
    <dgm:cxn modelId="{C5C5EE89-C246-4B65-9739-6406F81DC8B9}" srcId="{F30D04FD-C207-43E9-909E-7D42865BA945}" destId="{FE0246DD-6E06-4DAC-9090-DDD2831AB313}" srcOrd="2" destOrd="0" parTransId="{21400AB0-4174-4D98-9F7A-90347FE94469}" sibTransId="{DEC28417-23BA-4C13-8C51-29391C9609F7}"/>
    <dgm:cxn modelId="{93236EA5-AADA-4BE8-A149-0FFA5F5A2DD2}" type="presOf" srcId="{FE0246DD-6E06-4DAC-9090-DDD2831AB313}" destId="{EF662F42-5309-4B8E-B8C3-F96FE5446F4E}" srcOrd="0" destOrd="0" presId="urn:microsoft.com/office/officeart/2008/layout/LinedList"/>
    <dgm:cxn modelId="{97E503D3-E16F-4264-B8A8-DD6C25FCE24C}" srcId="{F30D04FD-C207-43E9-909E-7D42865BA945}" destId="{EAEE9622-345B-4B0D-B344-EAAA1F934139}" srcOrd="4" destOrd="0" parTransId="{B0A5AEE4-FC9A-47D8-876F-E131D36778C2}" sibTransId="{FBD4A8FA-7D17-4EF8-B6AC-DE6CE42B1F77}"/>
    <dgm:cxn modelId="{0C1246D5-6DBF-4FD2-8FF9-D75A05AAFC0A}" type="presOf" srcId="{E71A35D9-07E1-4B0B-BC7F-1918DFB84A3D}" destId="{8A9C8A6E-D213-44C0-9553-D328AE7C22BB}" srcOrd="0" destOrd="0" presId="urn:microsoft.com/office/officeart/2008/layout/LinedList"/>
    <dgm:cxn modelId="{6899ECDA-D52A-48FD-A085-DFE026EF1B2F}" type="presOf" srcId="{BD189BD9-B75A-4F8E-9553-A4FCCDB6D5CF}" destId="{6ED8A498-A3AB-430F-8624-C689F52C41FD}" srcOrd="0" destOrd="0" presId="urn:microsoft.com/office/officeart/2008/layout/LinedList"/>
    <dgm:cxn modelId="{00283DEA-DB0E-4AD2-860F-A3CFBC13F273}" srcId="{F30D04FD-C207-43E9-909E-7D42865BA945}" destId="{BD189BD9-B75A-4F8E-9553-A4FCCDB6D5CF}" srcOrd="5" destOrd="0" parTransId="{A106AF4F-37F3-40BB-B566-9A3AB4F1FCBA}" sibTransId="{707A8347-4ED3-4E85-B345-A7F120533212}"/>
    <dgm:cxn modelId="{65C029BE-A26E-4257-A7DA-9D24C8B730B6}" type="presParOf" srcId="{37B6C970-18DA-4737-948E-5A55C22AD8F8}" destId="{783B2AE3-B269-49DA-8339-F69F88904A73}" srcOrd="0" destOrd="0" presId="urn:microsoft.com/office/officeart/2008/layout/LinedList"/>
    <dgm:cxn modelId="{0C113FEE-AC5F-453F-A2F5-CCB55B26CF7F}" type="presParOf" srcId="{37B6C970-18DA-4737-948E-5A55C22AD8F8}" destId="{1F66E3FC-CDF9-4F03-9971-F90EC772B62A}" srcOrd="1" destOrd="0" presId="urn:microsoft.com/office/officeart/2008/layout/LinedList"/>
    <dgm:cxn modelId="{6C0F1572-C7F9-48CA-90A5-89909F2A4FA7}" type="presParOf" srcId="{1F66E3FC-CDF9-4F03-9971-F90EC772B62A}" destId="{4D124F62-EB2F-4738-9B94-B47309B89EF4}" srcOrd="0" destOrd="0" presId="urn:microsoft.com/office/officeart/2008/layout/LinedList"/>
    <dgm:cxn modelId="{E279B8F1-3050-4BF9-8200-CD9239140169}" type="presParOf" srcId="{1F66E3FC-CDF9-4F03-9971-F90EC772B62A}" destId="{286A4015-080D-4FD9-B32C-5E35525DC3B5}" srcOrd="1" destOrd="0" presId="urn:microsoft.com/office/officeart/2008/layout/LinedList"/>
    <dgm:cxn modelId="{0317FEA8-2809-4E8F-AA92-CADF90E1198D}" type="presParOf" srcId="{37B6C970-18DA-4737-948E-5A55C22AD8F8}" destId="{211ABF18-7756-4D3A-B372-F5FB6C7D3ED7}" srcOrd="2" destOrd="0" presId="urn:microsoft.com/office/officeart/2008/layout/LinedList"/>
    <dgm:cxn modelId="{B1C15DF9-F158-4E3E-A756-679161A86922}" type="presParOf" srcId="{37B6C970-18DA-4737-948E-5A55C22AD8F8}" destId="{3828E523-BFA6-43D0-8B30-F8A47AE615D7}" srcOrd="3" destOrd="0" presId="urn:microsoft.com/office/officeart/2008/layout/LinedList"/>
    <dgm:cxn modelId="{29E89C29-BFB4-46CE-A380-3F344CE788A1}" type="presParOf" srcId="{3828E523-BFA6-43D0-8B30-F8A47AE615D7}" destId="{ED34650C-A305-4688-BD83-95C247929A48}" srcOrd="0" destOrd="0" presId="urn:microsoft.com/office/officeart/2008/layout/LinedList"/>
    <dgm:cxn modelId="{A50EFB91-C589-4C81-84CD-043635849863}" type="presParOf" srcId="{3828E523-BFA6-43D0-8B30-F8A47AE615D7}" destId="{751D6C16-B9A8-4948-B489-63C75260B61F}" srcOrd="1" destOrd="0" presId="urn:microsoft.com/office/officeart/2008/layout/LinedList"/>
    <dgm:cxn modelId="{C2501CC4-56D0-4FB5-8A04-12F9B20D6C34}" type="presParOf" srcId="{37B6C970-18DA-4737-948E-5A55C22AD8F8}" destId="{8145514A-955B-4EF3-8F50-B88A7B8E98C7}" srcOrd="4" destOrd="0" presId="urn:microsoft.com/office/officeart/2008/layout/LinedList"/>
    <dgm:cxn modelId="{09283BF3-E290-4014-981F-11F608E7E8F6}" type="presParOf" srcId="{37B6C970-18DA-4737-948E-5A55C22AD8F8}" destId="{9FEBA3B5-EBE1-4AB6-9E34-DB993EA3EFD6}" srcOrd="5" destOrd="0" presId="urn:microsoft.com/office/officeart/2008/layout/LinedList"/>
    <dgm:cxn modelId="{655F74BC-913A-4053-B109-A4C155A83F0F}" type="presParOf" srcId="{9FEBA3B5-EBE1-4AB6-9E34-DB993EA3EFD6}" destId="{EF662F42-5309-4B8E-B8C3-F96FE5446F4E}" srcOrd="0" destOrd="0" presId="urn:microsoft.com/office/officeart/2008/layout/LinedList"/>
    <dgm:cxn modelId="{4063B2F0-9AE2-4F2A-AEE8-1AF888D3DAC0}" type="presParOf" srcId="{9FEBA3B5-EBE1-4AB6-9E34-DB993EA3EFD6}" destId="{C057F25B-0DD3-494E-AEFA-4D2C342E6A0F}" srcOrd="1" destOrd="0" presId="urn:microsoft.com/office/officeart/2008/layout/LinedList"/>
    <dgm:cxn modelId="{1F670010-6261-4F54-9774-353C9480A98C}" type="presParOf" srcId="{37B6C970-18DA-4737-948E-5A55C22AD8F8}" destId="{70300EB3-E516-4399-90BC-6D35A4FE3B68}" srcOrd="6" destOrd="0" presId="urn:microsoft.com/office/officeart/2008/layout/LinedList"/>
    <dgm:cxn modelId="{ED820CFF-FAC4-42AC-917B-7F5C4A8C2A08}" type="presParOf" srcId="{37B6C970-18DA-4737-948E-5A55C22AD8F8}" destId="{2C53E2AE-683A-4CD5-B464-2B911ECF0603}" srcOrd="7" destOrd="0" presId="urn:microsoft.com/office/officeart/2008/layout/LinedList"/>
    <dgm:cxn modelId="{FBBAB098-31AD-4D2F-AF7E-A0C0D9019976}" type="presParOf" srcId="{2C53E2AE-683A-4CD5-B464-2B911ECF0603}" destId="{8A9C8A6E-D213-44C0-9553-D328AE7C22BB}" srcOrd="0" destOrd="0" presId="urn:microsoft.com/office/officeart/2008/layout/LinedList"/>
    <dgm:cxn modelId="{154412C8-744D-42D7-BFEC-55337192DBF4}" type="presParOf" srcId="{2C53E2AE-683A-4CD5-B464-2B911ECF0603}" destId="{B2B31A72-8417-4712-B5C7-00E200CE5163}" srcOrd="1" destOrd="0" presId="urn:microsoft.com/office/officeart/2008/layout/LinedList"/>
    <dgm:cxn modelId="{EC3C93D6-26EB-494E-A250-1807FA33C33F}" type="presParOf" srcId="{37B6C970-18DA-4737-948E-5A55C22AD8F8}" destId="{70EB35BF-A5D2-494D-B8C3-A6D0A0C1BD1E}" srcOrd="8" destOrd="0" presId="urn:microsoft.com/office/officeart/2008/layout/LinedList"/>
    <dgm:cxn modelId="{14B5FA8F-267D-42C6-AD35-DE1E9B74ABDA}" type="presParOf" srcId="{37B6C970-18DA-4737-948E-5A55C22AD8F8}" destId="{DB3D5382-393F-439C-AF0F-D1262B88A984}" srcOrd="9" destOrd="0" presId="urn:microsoft.com/office/officeart/2008/layout/LinedList"/>
    <dgm:cxn modelId="{3073CC80-54D0-41E6-B8DC-BB6733136B3D}" type="presParOf" srcId="{DB3D5382-393F-439C-AF0F-D1262B88A984}" destId="{C7A83B61-E798-4515-B2D0-CDE2E250B9B2}" srcOrd="0" destOrd="0" presId="urn:microsoft.com/office/officeart/2008/layout/LinedList"/>
    <dgm:cxn modelId="{D5228E97-674F-455C-8DC0-DD58079F42E6}" type="presParOf" srcId="{DB3D5382-393F-439C-AF0F-D1262B88A984}" destId="{AA862B4B-ADC1-4FB0-82DE-1109F5C7807F}" srcOrd="1" destOrd="0" presId="urn:microsoft.com/office/officeart/2008/layout/LinedList"/>
    <dgm:cxn modelId="{2A884334-BFB1-4D1A-A0B8-1B92012F935C}" type="presParOf" srcId="{37B6C970-18DA-4737-948E-5A55C22AD8F8}" destId="{D2C5380D-3C1B-4EC3-9E9C-A3B566920E32}" srcOrd="10" destOrd="0" presId="urn:microsoft.com/office/officeart/2008/layout/LinedList"/>
    <dgm:cxn modelId="{54A3BF1D-0780-4B8E-8EA0-E37C89C53C64}" type="presParOf" srcId="{37B6C970-18DA-4737-948E-5A55C22AD8F8}" destId="{41CC4C95-4099-4B17-A3B7-82706B876AC2}" srcOrd="11" destOrd="0" presId="urn:microsoft.com/office/officeart/2008/layout/LinedList"/>
    <dgm:cxn modelId="{6B7A5675-4434-408B-A635-FEC38DE3F113}" type="presParOf" srcId="{41CC4C95-4099-4B17-A3B7-82706B876AC2}" destId="{6ED8A498-A3AB-430F-8624-C689F52C41FD}" srcOrd="0" destOrd="0" presId="urn:microsoft.com/office/officeart/2008/layout/LinedList"/>
    <dgm:cxn modelId="{38F99198-E3E6-47FE-A5B9-A4D45D979C18}" type="presParOf" srcId="{41CC4C95-4099-4B17-A3B7-82706B876AC2}" destId="{5C4CD68F-5B8C-41F0-9939-F50158586A94}" srcOrd="1" destOrd="0" presId="urn:microsoft.com/office/officeart/2008/layout/LinedList"/>
    <dgm:cxn modelId="{2E950C1B-49C3-4974-805A-7C34EF83F250}" type="presParOf" srcId="{37B6C970-18DA-4737-948E-5A55C22AD8F8}" destId="{28485E5F-B1CD-4D2C-8DE9-F7753C988FEB}" srcOrd="12" destOrd="0" presId="urn:microsoft.com/office/officeart/2008/layout/LinedList"/>
    <dgm:cxn modelId="{752C53AC-6336-4780-B88A-FFAC1879ACB1}" type="presParOf" srcId="{37B6C970-18DA-4737-948E-5A55C22AD8F8}" destId="{B1303C26-55A9-4EC6-A832-7951FC669427}" srcOrd="13" destOrd="0" presId="urn:microsoft.com/office/officeart/2008/layout/LinedList"/>
    <dgm:cxn modelId="{C4331928-E511-4574-87A8-37D220834949}" type="presParOf" srcId="{B1303C26-55A9-4EC6-A832-7951FC669427}" destId="{28D3BC26-369A-4665-84B1-FBF538D7482F}" srcOrd="0" destOrd="0" presId="urn:microsoft.com/office/officeart/2008/layout/LinedList"/>
    <dgm:cxn modelId="{E13B4161-0F43-4258-B24D-32710FEA156B}" type="presParOf" srcId="{B1303C26-55A9-4EC6-A832-7951FC669427}" destId="{09B53EB0-2997-469A-84BA-328D4956F0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3FDEDA-C364-4D49-99DD-1187DF81A549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D4CE8C7-8856-4E1B-B305-6AA70ABCF344}">
      <dgm:prSet/>
      <dgm:spPr/>
      <dgm:t>
        <a:bodyPr/>
        <a:lstStyle/>
        <a:p>
          <a:r>
            <a:rPr lang="en-US" b="1"/>
            <a:t>Chart: QTR Revenue &amp; Total Trans Count</a:t>
          </a:r>
          <a:endParaRPr lang="en-US"/>
        </a:p>
      </dgm:t>
    </dgm:pt>
    <dgm:pt modelId="{14E967B0-234F-46BD-ABC2-3E442D88A7A6}" type="parTrans" cxnId="{80EC9D81-F458-4660-A5E2-694E23E362CE}">
      <dgm:prSet/>
      <dgm:spPr/>
      <dgm:t>
        <a:bodyPr/>
        <a:lstStyle/>
        <a:p>
          <a:endParaRPr lang="en-US"/>
        </a:p>
      </dgm:t>
    </dgm:pt>
    <dgm:pt modelId="{B8F1D589-109A-496F-829F-A3B181BCF7A8}" type="sibTrans" cxnId="{80EC9D81-F458-4660-A5E2-694E23E362CE}">
      <dgm:prSet/>
      <dgm:spPr/>
      <dgm:t>
        <a:bodyPr/>
        <a:lstStyle/>
        <a:p>
          <a:endParaRPr lang="en-US"/>
        </a:p>
      </dgm:t>
    </dgm:pt>
    <dgm:pt modelId="{5B3C3650-8201-4E70-A742-7634B606A549}">
      <dgm:prSet/>
      <dgm:spPr/>
      <dgm:t>
        <a:bodyPr/>
        <a:lstStyle/>
        <a:p>
          <a:r>
            <a:rPr lang="en-US"/>
            <a:t>Q3 generated the highest revenue ($14.2M).</a:t>
          </a:r>
        </a:p>
      </dgm:t>
    </dgm:pt>
    <dgm:pt modelId="{C3E88DB9-0609-46F8-8B57-0749083FDD8C}" type="parTrans" cxnId="{02BB0567-F1A5-47F4-A0E5-50D6DBE1CE42}">
      <dgm:prSet/>
      <dgm:spPr/>
      <dgm:t>
        <a:bodyPr/>
        <a:lstStyle/>
        <a:p>
          <a:endParaRPr lang="en-US"/>
        </a:p>
      </dgm:t>
    </dgm:pt>
    <dgm:pt modelId="{F9E38810-171B-421A-B861-7F8A4D6E6B05}" type="sibTrans" cxnId="{02BB0567-F1A5-47F4-A0E5-50D6DBE1CE42}">
      <dgm:prSet/>
      <dgm:spPr/>
      <dgm:t>
        <a:bodyPr/>
        <a:lstStyle/>
        <a:p>
          <a:endParaRPr lang="en-US"/>
        </a:p>
      </dgm:t>
    </dgm:pt>
    <dgm:pt modelId="{337A7BA7-CC00-43DA-A034-B7AFD567BDB6}">
      <dgm:prSet/>
      <dgm:spPr/>
      <dgm:t>
        <a:bodyPr/>
        <a:lstStyle/>
        <a:p>
          <a:r>
            <a:rPr lang="en-US"/>
            <a:t>Q3 also had the highest transaction count (166.6K).</a:t>
          </a:r>
        </a:p>
      </dgm:t>
    </dgm:pt>
    <dgm:pt modelId="{1A02E9E5-787D-41FB-A652-F04463984AFE}" type="parTrans" cxnId="{60C5F475-9FEC-4978-9249-C9DF577107C2}">
      <dgm:prSet/>
      <dgm:spPr/>
      <dgm:t>
        <a:bodyPr/>
        <a:lstStyle/>
        <a:p>
          <a:endParaRPr lang="en-US"/>
        </a:p>
      </dgm:t>
    </dgm:pt>
    <dgm:pt modelId="{105BEEA5-2AEB-401C-9832-B4BD798999C7}" type="sibTrans" cxnId="{60C5F475-9FEC-4978-9249-C9DF577107C2}">
      <dgm:prSet/>
      <dgm:spPr/>
      <dgm:t>
        <a:bodyPr/>
        <a:lstStyle/>
        <a:p>
          <a:endParaRPr lang="en-US"/>
        </a:p>
      </dgm:t>
    </dgm:pt>
    <dgm:pt modelId="{EC428C6F-96E0-43E7-8FE5-77F47BC85270}">
      <dgm:prSet/>
      <dgm:spPr/>
      <dgm:t>
        <a:bodyPr/>
        <a:lstStyle/>
        <a:p>
          <a:r>
            <a:rPr lang="en-US"/>
            <a:t>Overall consistent performance across quarters.</a:t>
          </a:r>
        </a:p>
      </dgm:t>
    </dgm:pt>
    <dgm:pt modelId="{15736B21-31FF-4582-BE50-1A42487A543B}" type="parTrans" cxnId="{B210B2C7-09BF-4472-9E6A-001FEE4416FF}">
      <dgm:prSet/>
      <dgm:spPr/>
      <dgm:t>
        <a:bodyPr/>
        <a:lstStyle/>
        <a:p>
          <a:endParaRPr lang="en-US"/>
        </a:p>
      </dgm:t>
    </dgm:pt>
    <dgm:pt modelId="{77898644-F570-4045-A5D2-58C61060A6C0}" type="sibTrans" cxnId="{B210B2C7-09BF-4472-9E6A-001FEE4416FF}">
      <dgm:prSet/>
      <dgm:spPr/>
      <dgm:t>
        <a:bodyPr/>
        <a:lstStyle/>
        <a:p>
          <a:endParaRPr lang="en-US"/>
        </a:p>
      </dgm:t>
    </dgm:pt>
    <dgm:pt modelId="{C1A3C4E3-447A-4716-87F0-1A077FB0768D}" type="pres">
      <dgm:prSet presAssocID="{DF3FDEDA-C364-4D49-99DD-1187DF81A549}" presName="vert0" presStyleCnt="0">
        <dgm:presLayoutVars>
          <dgm:dir/>
          <dgm:animOne val="branch"/>
          <dgm:animLvl val="lvl"/>
        </dgm:presLayoutVars>
      </dgm:prSet>
      <dgm:spPr/>
    </dgm:pt>
    <dgm:pt modelId="{F8FB5475-ED7A-4211-B762-0B218CDD644A}" type="pres">
      <dgm:prSet presAssocID="{FD4CE8C7-8856-4E1B-B305-6AA70ABCF344}" presName="thickLine" presStyleLbl="alignNode1" presStyleIdx="0" presStyleCnt="4"/>
      <dgm:spPr/>
    </dgm:pt>
    <dgm:pt modelId="{D3FE4B84-D40D-4E0F-A255-5877A553ED6E}" type="pres">
      <dgm:prSet presAssocID="{FD4CE8C7-8856-4E1B-B305-6AA70ABCF344}" presName="horz1" presStyleCnt="0"/>
      <dgm:spPr/>
    </dgm:pt>
    <dgm:pt modelId="{70E59DD9-14E6-4302-A32E-6CC98A8006DD}" type="pres">
      <dgm:prSet presAssocID="{FD4CE8C7-8856-4E1B-B305-6AA70ABCF344}" presName="tx1" presStyleLbl="revTx" presStyleIdx="0" presStyleCnt="4"/>
      <dgm:spPr/>
    </dgm:pt>
    <dgm:pt modelId="{004ADBF2-C668-4791-983B-B105A7D18394}" type="pres">
      <dgm:prSet presAssocID="{FD4CE8C7-8856-4E1B-B305-6AA70ABCF344}" presName="vert1" presStyleCnt="0"/>
      <dgm:spPr/>
    </dgm:pt>
    <dgm:pt modelId="{544F1729-53C6-4D73-A504-35F07DB857E6}" type="pres">
      <dgm:prSet presAssocID="{5B3C3650-8201-4E70-A742-7634B606A549}" presName="thickLine" presStyleLbl="alignNode1" presStyleIdx="1" presStyleCnt="4"/>
      <dgm:spPr/>
    </dgm:pt>
    <dgm:pt modelId="{865169F3-4F09-4934-9C46-E0163C445C52}" type="pres">
      <dgm:prSet presAssocID="{5B3C3650-8201-4E70-A742-7634B606A549}" presName="horz1" presStyleCnt="0"/>
      <dgm:spPr/>
    </dgm:pt>
    <dgm:pt modelId="{C81E790A-057D-4DE0-8C19-9E19FE5175E1}" type="pres">
      <dgm:prSet presAssocID="{5B3C3650-8201-4E70-A742-7634B606A549}" presName="tx1" presStyleLbl="revTx" presStyleIdx="1" presStyleCnt="4"/>
      <dgm:spPr/>
    </dgm:pt>
    <dgm:pt modelId="{3F51B0CF-F2D7-4A17-8386-D30F699571CE}" type="pres">
      <dgm:prSet presAssocID="{5B3C3650-8201-4E70-A742-7634B606A549}" presName="vert1" presStyleCnt="0"/>
      <dgm:spPr/>
    </dgm:pt>
    <dgm:pt modelId="{8EFFDFF4-9E43-4ED4-8095-63C66D20A6E8}" type="pres">
      <dgm:prSet presAssocID="{337A7BA7-CC00-43DA-A034-B7AFD567BDB6}" presName="thickLine" presStyleLbl="alignNode1" presStyleIdx="2" presStyleCnt="4"/>
      <dgm:spPr/>
    </dgm:pt>
    <dgm:pt modelId="{531B443A-DFBA-4ACD-A980-D577D4FCDEEE}" type="pres">
      <dgm:prSet presAssocID="{337A7BA7-CC00-43DA-A034-B7AFD567BDB6}" presName="horz1" presStyleCnt="0"/>
      <dgm:spPr/>
    </dgm:pt>
    <dgm:pt modelId="{6A62F446-701F-4F62-82AE-7AEAE1727A80}" type="pres">
      <dgm:prSet presAssocID="{337A7BA7-CC00-43DA-A034-B7AFD567BDB6}" presName="tx1" presStyleLbl="revTx" presStyleIdx="2" presStyleCnt="4"/>
      <dgm:spPr/>
    </dgm:pt>
    <dgm:pt modelId="{389270AF-20EA-4F72-9879-C41238607DCB}" type="pres">
      <dgm:prSet presAssocID="{337A7BA7-CC00-43DA-A034-B7AFD567BDB6}" presName="vert1" presStyleCnt="0"/>
      <dgm:spPr/>
    </dgm:pt>
    <dgm:pt modelId="{10D925B9-47A2-48BE-B8C5-3C617AF96833}" type="pres">
      <dgm:prSet presAssocID="{EC428C6F-96E0-43E7-8FE5-77F47BC85270}" presName="thickLine" presStyleLbl="alignNode1" presStyleIdx="3" presStyleCnt="4"/>
      <dgm:spPr/>
    </dgm:pt>
    <dgm:pt modelId="{C75DF15B-3D14-4BC3-80DF-EA46AE34779D}" type="pres">
      <dgm:prSet presAssocID="{EC428C6F-96E0-43E7-8FE5-77F47BC85270}" presName="horz1" presStyleCnt="0"/>
      <dgm:spPr/>
    </dgm:pt>
    <dgm:pt modelId="{8BB42AFB-629D-49EC-95DC-7BB7F05A43DC}" type="pres">
      <dgm:prSet presAssocID="{EC428C6F-96E0-43E7-8FE5-77F47BC85270}" presName="tx1" presStyleLbl="revTx" presStyleIdx="3" presStyleCnt="4"/>
      <dgm:spPr/>
    </dgm:pt>
    <dgm:pt modelId="{E1DD8F3B-60F4-4A54-8C3A-6B600481DE79}" type="pres">
      <dgm:prSet presAssocID="{EC428C6F-96E0-43E7-8FE5-77F47BC85270}" presName="vert1" presStyleCnt="0"/>
      <dgm:spPr/>
    </dgm:pt>
  </dgm:ptLst>
  <dgm:cxnLst>
    <dgm:cxn modelId="{02BB0567-F1A5-47F4-A0E5-50D6DBE1CE42}" srcId="{DF3FDEDA-C364-4D49-99DD-1187DF81A549}" destId="{5B3C3650-8201-4E70-A742-7634B606A549}" srcOrd="1" destOrd="0" parTransId="{C3E88DB9-0609-46F8-8B57-0749083FDD8C}" sibTransId="{F9E38810-171B-421A-B861-7F8A4D6E6B05}"/>
    <dgm:cxn modelId="{1F82DE4F-91E5-4179-9F29-E67B361FCD9C}" type="presOf" srcId="{FD4CE8C7-8856-4E1B-B305-6AA70ABCF344}" destId="{70E59DD9-14E6-4302-A32E-6CC98A8006DD}" srcOrd="0" destOrd="0" presId="urn:microsoft.com/office/officeart/2008/layout/LinedList"/>
    <dgm:cxn modelId="{1F61B672-2292-4FEB-9979-24471148B8E5}" type="presOf" srcId="{EC428C6F-96E0-43E7-8FE5-77F47BC85270}" destId="{8BB42AFB-629D-49EC-95DC-7BB7F05A43DC}" srcOrd="0" destOrd="0" presId="urn:microsoft.com/office/officeart/2008/layout/LinedList"/>
    <dgm:cxn modelId="{818FA773-1C3B-4C5B-93AC-84B10B3E5A95}" type="presOf" srcId="{DF3FDEDA-C364-4D49-99DD-1187DF81A549}" destId="{C1A3C4E3-447A-4716-87F0-1A077FB0768D}" srcOrd="0" destOrd="0" presId="urn:microsoft.com/office/officeart/2008/layout/LinedList"/>
    <dgm:cxn modelId="{60C5F475-9FEC-4978-9249-C9DF577107C2}" srcId="{DF3FDEDA-C364-4D49-99DD-1187DF81A549}" destId="{337A7BA7-CC00-43DA-A034-B7AFD567BDB6}" srcOrd="2" destOrd="0" parTransId="{1A02E9E5-787D-41FB-A652-F04463984AFE}" sibTransId="{105BEEA5-2AEB-401C-9832-B4BD798999C7}"/>
    <dgm:cxn modelId="{80EC9D81-F458-4660-A5E2-694E23E362CE}" srcId="{DF3FDEDA-C364-4D49-99DD-1187DF81A549}" destId="{FD4CE8C7-8856-4E1B-B305-6AA70ABCF344}" srcOrd="0" destOrd="0" parTransId="{14E967B0-234F-46BD-ABC2-3E442D88A7A6}" sibTransId="{B8F1D589-109A-496F-829F-A3B181BCF7A8}"/>
    <dgm:cxn modelId="{B210B2C7-09BF-4472-9E6A-001FEE4416FF}" srcId="{DF3FDEDA-C364-4D49-99DD-1187DF81A549}" destId="{EC428C6F-96E0-43E7-8FE5-77F47BC85270}" srcOrd="3" destOrd="0" parTransId="{15736B21-31FF-4582-BE50-1A42487A543B}" sibTransId="{77898644-F570-4045-A5D2-58C61060A6C0}"/>
    <dgm:cxn modelId="{265779D9-C0A0-4F5E-A4DB-64F92295802A}" type="presOf" srcId="{337A7BA7-CC00-43DA-A034-B7AFD567BDB6}" destId="{6A62F446-701F-4F62-82AE-7AEAE1727A80}" srcOrd="0" destOrd="0" presId="urn:microsoft.com/office/officeart/2008/layout/LinedList"/>
    <dgm:cxn modelId="{2C7620DD-47CF-4176-A075-6885676C6039}" type="presOf" srcId="{5B3C3650-8201-4E70-A742-7634B606A549}" destId="{C81E790A-057D-4DE0-8C19-9E19FE5175E1}" srcOrd="0" destOrd="0" presId="urn:microsoft.com/office/officeart/2008/layout/LinedList"/>
    <dgm:cxn modelId="{652362A9-53D1-49D1-A291-60520D5ABEF7}" type="presParOf" srcId="{C1A3C4E3-447A-4716-87F0-1A077FB0768D}" destId="{F8FB5475-ED7A-4211-B762-0B218CDD644A}" srcOrd="0" destOrd="0" presId="urn:microsoft.com/office/officeart/2008/layout/LinedList"/>
    <dgm:cxn modelId="{43C642D6-4005-4967-B3C2-68B346B8A9AA}" type="presParOf" srcId="{C1A3C4E3-447A-4716-87F0-1A077FB0768D}" destId="{D3FE4B84-D40D-4E0F-A255-5877A553ED6E}" srcOrd="1" destOrd="0" presId="urn:microsoft.com/office/officeart/2008/layout/LinedList"/>
    <dgm:cxn modelId="{CDC15D4B-0365-405C-AA1F-D13CCE70DED4}" type="presParOf" srcId="{D3FE4B84-D40D-4E0F-A255-5877A553ED6E}" destId="{70E59DD9-14E6-4302-A32E-6CC98A8006DD}" srcOrd="0" destOrd="0" presId="urn:microsoft.com/office/officeart/2008/layout/LinedList"/>
    <dgm:cxn modelId="{DEB57A66-4B11-4A51-BF9C-A58C77398DF2}" type="presParOf" srcId="{D3FE4B84-D40D-4E0F-A255-5877A553ED6E}" destId="{004ADBF2-C668-4791-983B-B105A7D18394}" srcOrd="1" destOrd="0" presId="urn:microsoft.com/office/officeart/2008/layout/LinedList"/>
    <dgm:cxn modelId="{DF129DE3-A2F3-43FF-B802-DF333DFF7626}" type="presParOf" srcId="{C1A3C4E3-447A-4716-87F0-1A077FB0768D}" destId="{544F1729-53C6-4D73-A504-35F07DB857E6}" srcOrd="2" destOrd="0" presId="urn:microsoft.com/office/officeart/2008/layout/LinedList"/>
    <dgm:cxn modelId="{45AF62CB-80BF-456B-A787-E75828CB0119}" type="presParOf" srcId="{C1A3C4E3-447A-4716-87F0-1A077FB0768D}" destId="{865169F3-4F09-4934-9C46-E0163C445C52}" srcOrd="3" destOrd="0" presId="urn:microsoft.com/office/officeart/2008/layout/LinedList"/>
    <dgm:cxn modelId="{542D34F9-02EE-49D2-80A2-E74370E0A856}" type="presParOf" srcId="{865169F3-4F09-4934-9C46-E0163C445C52}" destId="{C81E790A-057D-4DE0-8C19-9E19FE5175E1}" srcOrd="0" destOrd="0" presId="urn:microsoft.com/office/officeart/2008/layout/LinedList"/>
    <dgm:cxn modelId="{969A2BED-E021-4236-AF61-AC4815420657}" type="presParOf" srcId="{865169F3-4F09-4934-9C46-E0163C445C52}" destId="{3F51B0CF-F2D7-4A17-8386-D30F699571CE}" srcOrd="1" destOrd="0" presId="urn:microsoft.com/office/officeart/2008/layout/LinedList"/>
    <dgm:cxn modelId="{EF2AEB29-05E8-4860-9815-6A7A6767C6B9}" type="presParOf" srcId="{C1A3C4E3-447A-4716-87F0-1A077FB0768D}" destId="{8EFFDFF4-9E43-4ED4-8095-63C66D20A6E8}" srcOrd="4" destOrd="0" presId="urn:microsoft.com/office/officeart/2008/layout/LinedList"/>
    <dgm:cxn modelId="{8243C603-3745-46AE-BD18-AFC759D8D242}" type="presParOf" srcId="{C1A3C4E3-447A-4716-87F0-1A077FB0768D}" destId="{531B443A-DFBA-4ACD-A980-D577D4FCDEEE}" srcOrd="5" destOrd="0" presId="urn:microsoft.com/office/officeart/2008/layout/LinedList"/>
    <dgm:cxn modelId="{4885F332-DB1A-4A66-9A8E-3BDD49316D7F}" type="presParOf" srcId="{531B443A-DFBA-4ACD-A980-D577D4FCDEEE}" destId="{6A62F446-701F-4F62-82AE-7AEAE1727A80}" srcOrd="0" destOrd="0" presId="urn:microsoft.com/office/officeart/2008/layout/LinedList"/>
    <dgm:cxn modelId="{F04EA9A8-DEC8-4A22-ADFC-49D1AB88C12D}" type="presParOf" srcId="{531B443A-DFBA-4ACD-A980-D577D4FCDEEE}" destId="{389270AF-20EA-4F72-9879-C41238607DCB}" srcOrd="1" destOrd="0" presId="urn:microsoft.com/office/officeart/2008/layout/LinedList"/>
    <dgm:cxn modelId="{649889F3-D58E-4985-8553-E2B8F9E64DC8}" type="presParOf" srcId="{C1A3C4E3-447A-4716-87F0-1A077FB0768D}" destId="{10D925B9-47A2-48BE-B8C5-3C617AF96833}" srcOrd="6" destOrd="0" presId="urn:microsoft.com/office/officeart/2008/layout/LinedList"/>
    <dgm:cxn modelId="{DA52EF34-AF95-4C9F-8094-17A1903A22DC}" type="presParOf" srcId="{C1A3C4E3-447A-4716-87F0-1A077FB0768D}" destId="{C75DF15B-3D14-4BC3-80DF-EA46AE34779D}" srcOrd="7" destOrd="0" presId="urn:microsoft.com/office/officeart/2008/layout/LinedList"/>
    <dgm:cxn modelId="{3F1A367D-D011-4440-A664-7D66CF6B4B73}" type="presParOf" srcId="{C75DF15B-3D14-4BC3-80DF-EA46AE34779D}" destId="{8BB42AFB-629D-49EC-95DC-7BB7F05A43DC}" srcOrd="0" destOrd="0" presId="urn:microsoft.com/office/officeart/2008/layout/LinedList"/>
    <dgm:cxn modelId="{72733C43-48FB-432C-9FD8-2D1838432AE1}" type="presParOf" srcId="{C75DF15B-3D14-4BC3-80DF-EA46AE34779D}" destId="{E1DD8F3B-60F4-4A54-8C3A-6B600481DE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469366-23E9-407C-8ABD-3212DCEA7ED7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2990672-748A-4A6C-8D9B-4FF7F3006A9E}">
      <dgm:prSet/>
      <dgm:spPr/>
      <dgm:t>
        <a:bodyPr/>
        <a:lstStyle/>
        <a:p>
          <a:r>
            <a:rPr lang="en-US" b="1"/>
            <a:t>Table &amp; Bar Chart</a:t>
          </a:r>
          <a:endParaRPr lang="en-US"/>
        </a:p>
      </dgm:t>
    </dgm:pt>
    <dgm:pt modelId="{04D1146C-8236-4323-B4B9-3BD10B36C984}" type="parTrans" cxnId="{73EF1E1A-73C9-44B0-92C8-DA8C76DD329F}">
      <dgm:prSet/>
      <dgm:spPr/>
      <dgm:t>
        <a:bodyPr/>
        <a:lstStyle/>
        <a:p>
          <a:endParaRPr lang="en-US"/>
        </a:p>
      </dgm:t>
    </dgm:pt>
    <dgm:pt modelId="{803FED1C-4FAA-42D8-8C80-3BDA3764B047}" type="sibTrans" cxnId="{73EF1E1A-73C9-44B0-92C8-DA8C76DD329F}">
      <dgm:prSet/>
      <dgm:spPr/>
      <dgm:t>
        <a:bodyPr/>
        <a:lstStyle/>
        <a:p>
          <a:endParaRPr lang="en-US"/>
        </a:p>
      </dgm:t>
    </dgm:pt>
    <dgm:pt modelId="{EE20551B-1649-454A-B729-0CF7371A05E9}">
      <dgm:prSet/>
      <dgm:spPr/>
      <dgm:t>
        <a:bodyPr/>
        <a:lstStyle/>
        <a:p>
          <a:r>
            <a:rPr lang="en-US" b="1"/>
            <a:t>Top Performer:</a:t>
          </a:r>
          <a:r>
            <a:rPr lang="en-US"/>
            <a:t> Blue card – $46M revenue</a:t>
          </a:r>
        </a:p>
      </dgm:t>
    </dgm:pt>
    <dgm:pt modelId="{C6E5E284-94B0-47B5-9862-3B7B15A19657}" type="parTrans" cxnId="{5CBA3549-D20B-44F7-8B46-D3A63FDD6BAF}">
      <dgm:prSet/>
      <dgm:spPr/>
      <dgm:t>
        <a:bodyPr/>
        <a:lstStyle/>
        <a:p>
          <a:endParaRPr lang="en-US"/>
        </a:p>
      </dgm:t>
    </dgm:pt>
    <dgm:pt modelId="{C2CF470B-9D10-4474-9B4D-A8E52E314A69}" type="sibTrans" cxnId="{5CBA3549-D20B-44F7-8B46-D3A63FDD6BAF}">
      <dgm:prSet/>
      <dgm:spPr/>
      <dgm:t>
        <a:bodyPr/>
        <a:lstStyle/>
        <a:p>
          <a:endParaRPr lang="en-US"/>
        </a:p>
      </dgm:t>
    </dgm:pt>
    <dgm:pt modelId="{9E208961-5A09-4E03-BDBE-BD8E65AF5E45}">
      <dgm:prSet/>
      <dgm:spPr/>
      <dgm:t>
        <a:bodyPr/>
        <a:lstStyle/>
        <a:p>
          <a:r>
            <a:rPr lang="en-US"/>
            <a:t>Platinum contributed the least – $1M</a:t>
          </a:r>
        </a:p>
      </dgm:t>
    </dgm:pt>
    <dgm:pt modelId="{22FF450C-F22B-4EC0-812B-52B2EF87EA22}" type="parTrans" cxnId="{19EF3E1E-99FA-4921-98B7-B7CEA9B30C64}">
      <dgm:prSet/>
      <dgm:spPr/>
      <dgm:t>
        <a:bodyPr/>
        <a:lstStyle/>
        <a:p>
          <a:endParaRPr lang="en-US"/>
        </a:p>
      </dgm:t>
    </dgm:pt>
    <dgm:pt modelId="{E168D62E-610F-4457-AD00-DF197FFA3CDF}" type="sibTrans" cxnId="{19EF3E1E-99FA-4921-98B7-B7CEA9B30C64}">
      <dgm:prSet/>
      <dgm:spPr/>
      <dgm:t>
        <a:bodyPr/>
        <a:lstStyle/>
        <a:p>
          <a:endParaRPr lang="en-US"/>
        </a:p>
      </dgm:t>
    </dgm:pt>
    <dgm:pt modelId="{A2A82812-D98C-4A80-BC30-6178E1BFD25F}">
      <dgm:prSet/>
      <dgm:spPr/>
      <dgm:t>
        <a:bodyPr/>
        <a:lstStyle/>
        <a:p>
          <a:r>
            <a:rPr lang="en-US"/>
            <a:t>Majority of interest earned from Blue card users: $6.49M</a:t>
          </a:r>
        </a:p>
      </dgm:t>
    </dgm:pt>
    <dgm:pt modelId="{4A612D2E-F44F-40C5-B13F-100898AEA63F}" type="parTrans" cxnId="{1C586A7E-38C7-4C97-ACDE-72A383057CEA}">
      <dgm:prSet/>
      <dgm:spPr/>
      <dgm:t>
        <a:bodyPr/>
        <a:lstStyle/>
        <a:p>
          <a:endParaRPr lang="en-US"/>
        </a:p>
      </dgm:t>
    </dgm:pt>
    <dgm:pt modelId="{81292D66-B0D5-4ABC-B778-F2E42EE91045}" type="sibTrans" cxnId="{1C586A7E-38C7-4C97-ACDE-72A383057CEA}">
      <dgm:prSet/>
      <dgm:spPr/>
      <dgm:t>
        <a:bodyPr/>
        <a:lstStyle/>
        <a:p>
          <a:endParaRPr lang="en-US"/>
        </a:p>
      </dgm:t>
    </dgm:pt>
    <dgm:pt modelId="{FED91A1B-D774-4273-A644-D7FB650B944B}" type="pres">
      <dgm:prSet presAssocID="{21469366-23E9-407C-8ABD-3212DCEA7ED7}" presName="vert0" presStyleCnt="0">
        <dgm:presLayoutVars>
          <dgm:dir/>
          <dgm:animOne val="branch"/>
          <dgm:animLvl val="lvl"/>
        </dgm:presLayoutVars>
      </dgm:prSet>
      <dgm:spPr/>
    </dgm:pt>
    <dgm:pt modelId="{3C31D3EF-BE89-4788-BC41-92AAAC30B973}" type="pres">
      <dgm:prSet presAssocID="{12990672-748A-4A6C-8D9B-4FF7F3006A9E}" presName="thickLine" presStyleLbl="alignNode1" presStyleIdx="0" presStyleCnt="4"/>
      <dgm:spPr/>
    </dgm:pt>
    <dgm:pt modelId="{ADC12C65-FF89-4D6E-A286-37DFC81DF918}" type="pres">
      <dgm:prSet presAssocID="{12990672-748A-4A6C-8D9B-4FF7F3006A9E}" presName="horz1" presStyleCnt="0"/>
      <dgm:spPr/>
    </dgm:pt>
    <dgm:pt modelId="{8EEFA4A5-CB2B-4088-AA77-49E008499933}" type="pres">
      <dgm:prSet presAssocID="{12990672-748A-4A6C-8D9B-4FF7F3006A9E}" presName="tx1" presStyleLbl="revTx" presStyleIdx="0" presStyleCnt="4"/>
      <dgm:spPr/>
    </dgm:pt>
    <dgm:pt modelId="{539974F8-A741-458F-AAB7-310D20F76967}" type="pres">
      <dgm:prSet presAssocID="{12990672-748A-4A6C-8D9B-4FF7F3006A9E}" presName="vert1" presStyleCnt="0"/>
      <dgm:spPr/>
    </dgm:pt>
    <dgm:pt modelId="{5562BCA5-2917-4233-82AC-BABDBAD2263B}" type="pres">
      <dgm:prSet presAssocID="{EE20551B-1649-454A-B729-0CF7371A05E9}" presName="thickLine" presStyleLbl="alignNode1" presStyleIdx="1" presStyleCnt="4"/>
      <dgm:spPr/>
    </dgm:pt>
    <dgm:pt modelId="{6C3F28C7-6711-4EA5-99E4-9F088C8CE47A}" type="pres">
      <dgm:prSet presAssocID="{EE20551B-1649-454A-B729-0CF7371A05E9}" presName="horz1" presStyleCnt="0"/>
      <dgm:spPr/>
    </dgm:pt>
    <dgm:pt modelId="{AC131BD3-1E00-462C-B74D-C467910293CE}" type="pres">
      <dgm:prSet presAssocID="{EE20551B-1649-454A-B729-0CF7371A05E9}" presName="tx1" presStyleLbl="revTx" presStyleIdx="1" presStyleCnt="4"/>
      <dgm:spPr/>
    </dgm:pt>
    <dgm:pt modelId="{19379ED4-53BD-44DC-B269-D4C39FB53AB4}" type="pres">
      <dgm:prSet presAssocID="{EE20551B-1649-454A-B729-0CF7371A05E9}" presName="vert1" presStyleCnt="0"/>
      <dgm:spPr/>
    </dgm:pt>
    <dgm:pt modelId="{95CD9E37-D5C8-4C93-ACE5-7CC6FC80C114}" type="pres">
      <dgm:prSet presAssocID="{9E208961-5A09-4E03-BDBE-BD8E65AF5E45}" presName="thickLine" presStyleLbl="alignNode1" presStyleIdx="2" presStyleCnt="4"/>
      <dgm:spPr/>
    </dgm:pt>
    <dgm:pt modelId="{5A9803D7-0F3F-4C08-A224-F117D9997834}" type="pres">
      <dgm:prSet presAssocID="{9E208961-5A09-4E03-BDBE-BD8E65AF5E45}" presName="horz1" presStyleCnt="0"/>
      <dgm:spPr/>
    </dgm:pt>
    <dgm:pt modelId="{658569F3-423E-4BC3-A5F3-15F0704583F8}" type="pres">
      <dgm:prSet presAssocID="{9E208961-5A09-4E03-BDBE-BD8E65AF5E45}" presName="tx1" presStyleLbl="revTx" presStyleIdx="2" presStyleCnt="4"/>
      <dgm:spPr/>
    </dgm:pt>
    <dgm:pt modelId="{78FDFED1-B697-4501-8B1D-62C74DBF0394}" type="pres">
      <dgm:prSet presAssocID="{9E208961-5A09-4E03-BDBE-BD8E65AF5E45}" presName="vert1" presStyleCnt="0"/>
      <dgm:spPr/>
    </dgm:pt>
    <dgm:pt modelId="{6FB0276A-23DB-402F-A0D7-A73E74416AFE}" type="pres">
      <dgm:prSet presAssocID="{A2A82812-D98C-4A80-BC30-6178E1BFD25F}" presName="thickLine" presStyleLbl="alignNode1" presStyleIdx="3" presStyleCnt="4"/>
      <dgm:spPr/>
    </dgm:pt>
    <dgm:pt modelId="{250069EA-E6D6-4227-8D3A-5AFD40478123}" type="pres">
      <dgm:prSet presAssocID="{A2A82812-D98C-4A80-BC30-6178E1BFD25F}" presName="horz1" presStyleCnt="0"/>
      <dgm:spPr/>
    </dgm:pt>
    <dgm:pt modelId="{137273D7-D671-4E44-BECA-9A0CE9933213}" type="pres">
      <dgm:prSet presAssocID="{A2A82812-D98C-4A80-BC30-6178E1BFD25F}" presName="tx1" presStyleLbl="revTx" presStyleIdx="3" presStyleCnt="4"/>
      <dgm:spPr/>
    </dgm:pt>
    <dgm:pt modelId="{97B5CFE2-5942-49C9-89DD-2A098FD6EE8E}" type="pres">
      <dgm:prSet presAssocID="{A2A82812-D98C-4A80-BC30-6178E1BFD25F}" presName="vert1" presStyleCnt="0"/>
      <dgm:spPr/>
    </dgm:pt>
  </dgm:ptLst>
  <dgm:cxnLst>
    <dgm:cxn modelId="{C550FA05-8690-4C09-880C-7E61A42C3B86}" type="presOf" srcId="{9E208961-5A09-4E03-BDBE-BD8E65AF5E45}" destId="{658569F3-423E-4BC3-A5F3-15F0704583F8}" srcOrd="0" destOrd="0" presId="urn:microsoft.com/office/officeart/2008/layout/LinedList"/>
    <dgm:cxn modelId="{3FDB390F-B0D5-4857-A201-277FF83BD086}" type="presOf" srcId="{EE20551B-1649-454A-B729-0CF7371A05E9}" destId="{AC131BD3-1E00-462C-B74D-C467910293CE}" srcOrd="0" destOrd="0" presId="urn:microsoft.com/office/officeart/2008/layout/LinedList"/>
    <dgm:cxn modelId="{73EF1E1A-73C9-44B0-92C8-DA8C76DD329F}" srcId="{21469366-23E9-407C-8ABD-3212DCEA7ED7}" destId="{12990672-748A-4A6C-8D9B-4FF7F3006A9E}" srcOrd="0" destOrd="0" parTransId="{04D1146C-8236-4323-B4B9-3BD10B36C984}" sibTransId="{803FED1C-4FAA-42D8-8C80-3BDA3764B047}"/>
    <dgm:cxn modelId="{19EF3E1E-99FA-4921-98B7-B7CEA9B30C64}" srcId="{21469366-23E9-407C-8ABD-3212DCEA7ED7}" destId="{9E208961-5A09-4E03-BDBE-BD8E65AF5E45}" srcOrd="2" destOrd="0" parTransId="{22FF450C-F22B-4EC0-812B-52B2EF87EA22}" sibTransId="{E168D62E-610F-4457-AD00-DF197FFA3CDF}"/>
    <dgm:cxn modelId="{6CF1762A-4D43-4B49-9B52-06D43ED03984}" type="presOf" srcId="{21469366-23E9-407C-8ABD-3212DCEA7ED7}" destId="{FED91A1B-D774-4273-A644-D7FB650B944B}" srcOrd="0" destOrd="0" presId="urn:microsoft.com/office/officeart/2008/layout/LinedList"/>
    <dgm:cxn modelId="{F9DDFB36-27B3-4D2C-A446-F774CF7AB0C6}" type="presOf" srcId="{A2A82812-D98C-4A80-BC30-6178E1BFD25F}" destId="{137273D7-D671-4E44-BECA-9A0CE9933213}" srcOrd="0" destOrd="0" presId="urn:microsoft.com/office/officeart/2008/layout/LinedList"/>
    <dgm:cxn modelId="{5CBA3549-D20B-44F7-8B46-D3A63FDD6BAF}" srcId="{21469366-23E9-407C-8ABD-3212DCEA7ED7}" destId="{EE20551B-1649-454A-B729-0CF7371A05E9}" srcOrd="1" destOrd="0" parTransId="{C6E5E284-94B0-47B5-9862-3B7B15A19657}" sibTransId="{C2CF470B-9D10-4474-9B4D-A8E52E314A69}"/>
    <dgm:cxn modelId="{1EA0186B-916E-46F8-BFE2-038FFEC52120}" type="presOf" srcId="{12990672-748A-4A6C-8D9B-4FF7F3006A9E}" destId="{8EEFA4A5-CB2B-4088-AA77-49E008499933}" srcOrd="0" destOrd="0" presId="urn:microsoft.com/office/officeart/2008/layout/LinedList"/>
    <dgm:cxn modelId="{1C586A7E-38C7-4C97-ACDE-72A383057CEA}" srcId="{21469366-23E9-407C-8ABD-3212DCEA7ED7}" destId="{A2A82812-D98C-4A80-BC30-6178E1BFD25F}" srcOrd="3" destOrd="0" parTransId="{4A612D2E-F44F-40C5-B13F-100898AEA63F}" sibTransId="{81292D66-B0D5-4ABC-B778-F2E42EE91045}"/>
    <dgm:cxn modelId="{AB08FF21-7B5E-4132-B32C-7F6F1D47544E}" type="presParOf" srcId="{FED91A1B-D774-4273-A644-D7FB650B944B}" destId="{3C31D3EF-BE89-4788-BC41-92AAAC30B973}" srcOrd="0" destOrd="0" presId="urn:microsoft.com/office/officeart/2008/layout/LinedList"/>
    <dgm:cxn modelId="{55BFB033-1774-4546-AF1D-74F8758FBBF3}" type="presParOf" srcId="{FED91A1B-D774-4273-A644-D7FB650B944B}" destId="{ADC12C65-FF89-4D6E-A286-37DFC81DF918}" srcOrd="1" destOrd="0" presId="urn:microsoft.com/office/officeart/2008/layout/LinedList"/>
    <dgm:cxn modelId="{AB860E12-DFA5-455D-A530-E0724931616F}" type="presParOf" srcId="{ADC12C65-FF89-4D6E-A286-37DFC81DF918}" destId="{8EEFA4A5-CB2B-4088-AA77-49E008499933}" srcOrd="0" destOrd="0" presId="urn:microsoft.com/office/officeart/2008/layout/LinedList"/>
    <dgm:cxn modelId="{650122B6-1BD2-4D52-BD40-A3E1939FF1CC}" type="presParOf" srcId="{ADC12C65-FF89-4D6E-A286-37DFC81DF918}" destId="{539974F8-A741-458F-AAB7-310D20F76967}" srcOrd="1" destOrd="0" presId="urn:microsoft.com/office/officeart/2008/layout/LinedList"/>
    <dgm:cxn modelId="{1B8D5739-F11E-481A-A81F-FA7C08AFDF45}" type="presParOf" srcId="{FED91A1B-D774-4273-A644-D7FB650B944B}" destId="{5562BCA5-2917-4233-82AC-BABDBAD2263B}" srcOrd="2" destOrd="0" presId="urn:microsoft.com/office/officeart/2008/layout/LinedList"/>
    <dgm:cxn modelId="{8509AA54-01BC-431C-B3F8-3AD990856468}" type="presParOf" srcId="{FED91A1B-D774-4273-A644-D7FB650B944B}" destId="{6C3F28C7-6711-4EA5-99E4-9F088C8CE47A}" srcOrd="3" destOrd="0" presId="urn:microsoft.com/office/officeart/2008/layout/LinedList"/>
    <dgm:cxn modelId="{454DBD08-C5F0-46A4-9C80-425FDC697283}" type="presParOf" srcId="{6C3F28C7-6711-4EA5-99E4-9F088C8CE47A}" destId="{AC131BD3-1E00-462C-B74D-C467910293CE}" srcOrd="0" destOrd="0" presId="urn:microsoft.com/office/officeart/2008/layout/LinedList"/>
    <dgm:cxn modelId="{88AACAE8-3B3B-420C-A998-2BC78A5D4C97}" type="presParOf" srcId="{6C3F28C7-6711-4EA5-99E4-9F088C8CE47A}" destId="{19379ED4-53BD-44DC-B269-D4C39FB53AB4}" srcOrd="1" destOrd="0" presId="urn:microsoft.com/office/officeart/2008/layout/LinedList"/>
    <dgm:cxn modelId="{43684670-27A9-4D8F-9825-7A95FE9F9128}" type="presParOf" srcId="{FED91A1B-D774-4273-A644-D7FB650B944B}" destId="{95CD9E37-D5C8-4C93-ACE5-7CC6FC80C114}" srcOrd="4" destOrd="0" presId="urn:microsoft.com/office/officeart/2008/layout/LinedList"/>
    <dgm:cxn modelId="{1321DEC8-242B-4182-B873-98C340C67D29}" type="presParOf" srcId="{FED91A1B-D774-4273-A644-D7FB650B944B}" destId="{5A9803D7-0F3F-4C08-A224-F117D9997834}" srcOrd="5" destOrd="0" presId="urn:microsoft.com/office/officeart/2008/layout/LinedList"/>
    <dgm:cxn modelId="{3BED8BE1-4DFE-4EB9-8218-9D2C02FA85CD}" type="presParOf" srcId="{5A9803D7-0F3F-4C08-A224-F117D9997834}" destId="{658569F3-423E-4BC3-A5F3-15F0704583F8}" srcOrd="0" destOrd="0" presId="urn:microsoft.com/office/officeart/2008/layout/LinedList"/>
    <dgm:cxn modelId="{7CED7DC5-2AB5-46B9-B1C1-07892C942FA5}" type="presParOf" srcId="{5A9803D7-0F3F-4C08-A224-F117D9997834}" destId="{78FDFED1-B697-4501-8B1D-62C74DBF0394}" srcOrd="1" destOrd="0" presId="urn:microsoft.com/office/officeart/2008/layout/LinedList"/>
    <dgm:cxn modelId="{451070AB-0A6F-423E-A19D-88AEB95B7137}" type="presParOf" srcId="{FED91A1B-D774-4273-A644-D7FB650B944B}" destId="{6FB0276A-23DB-402F-A0D7-A73E74416AFE}" srcOrd="6" destOrd="0" presId="urn:microsoft.com/office/officeart/2008/layout/LinedList"/>
    <dgm:cxn modelId="{BDFCBB60-84B5-4561-AB4C-24B69E80A71A}" type="presParOf" srcId="{FED91A1B-D774-4273-A644-D7FB650B944B}" destId="{250069EA-E6D6-4227-8D3A-5AFD40478123}" srcOrd="7" destOrd="0" presId="urn:microsoft.com/office/officeart/2008/layout/LinedList"/>
    <dgm:cxn modelId="{901FCEB9-DE98-483E-BF11-CE436D38EC87}" type="presParOf" srcId="{250069EA-E6D6-4227-8D3A-5AFD40478123}" destId="{137273D7-D671-4E44-BECA-9A0CE9933213}" srcOrd="0" destOrd="0" presId="urn:microsoft.com/office/officeart/2008/layout/LinedList"/>
    <dgm:cxn modelId="{CF59795C-763A-4F7F-9A0F-A390505F7F2B}" type="presParOf" srcId="{250069EA-E6D6-4227-8D3A-5AFD40478123}" destId="{97B5CFE2-5942-49C9-89DD-2A098FD6EE8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B8B1B9-69A6-4925-B60A-131EC3AB1E14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37E5AEF-F68A-47DF-A14F-6054394A10AE}">
      <dgm:prSet/>
      <dgm:spPr/>
      <dgm:t>
        <a:bodyPr/>
        <a:lstStyle/>
        <a:p>
          <a:r>
            <a:rPr lang="en-US" b="1"/>
            <a:t>Top Revenue Generators:</a:t>
          </a:r>
          <a:endParaRPr lang="en-US"/>
        </a:p>
      </dgm:t>
    </dgm:pt>
    <dgm:pt modelId="{1BD9FE70-FCAB-41AA-99AD-FDE3CE756854}" type="parTrans" cxnId="{85CFBACD-B3DD-47F4-BDD8-25955831838A}">
      <dgm:prSet/>
      <dgm:spPr/>
      <dgm:t>
        <a:bodyPr/>
        <a:lstStyle/>
        <a:p>
          <a:endParaRPr lang="en-US"/>
        </a:p>
      </dgm:t>
    </dgm:pt>
    <dgm:pt modelId="{5A2E73CD-9325-4BB6-ADA9-7ECE7D76CF44}" type="sibTrans" cxnId="{85CFBACD-B3DD-47F4-BDD8-25955831838A}">
      <dgm:prSet/>
      <dgm:spPr/>
      <dgm:t>
        <a:bodyPr/>
        <a:lstStyle/>
        <a:p>
          <a:endParaRPr lang="en-US"/>
        </a:p>
      </dgm:t>
    </dgm:pt>
    <dgm:pt modelId="{DDF879FE-6B4E-4200-A890-005071275127}">
      <dgm:prSet/>
      <dgm:spPr/>
      <dgm:t>
        <a:bodyPr/>
        <a:lstStyle/>
        <a:p>
          <a:r>
            <a:rPr lang="en-US" b="1"/>
            <a:t>Bills:</a:t>
          </a:r>
          <a:r>
            <a:rPr lang="en-US"/>
            <a:t> $14M</a:t>
          </a:r>
        </a:p>
      </dgm:t>
    </dgm:pt>
    <dgm:pt modelId="{F2645916-DCA1-49E0-B969-C9F90407860F}" type="parTrans" cxnId="{2047BA58-C1DB-4CFB-8139-FD906AE6663D}">
      <dgm:prSet/>
      <dgm:spPr/>
      <dgm:t>
        <a:bodyPr/>
        <a:lstStyle/>
        <a:p>
          <a:endParaRPr lang="en-US"/>
        </a:p>
      </dgm:t>
    </dgm:pt>
    <dgm:pt modelId="{4A31CBFD-BCD4-4BF0-A40A-8E36A716D6B4}" type="sibTrans" cxnId="{2047BA58-C1DB-4CFB-8139-FD906AE6663D}">
      <dgm:prSet/>
      <dgm:spPr/>
      <dgm:t>
        <a:bodyPr/>
        <a:lstStyle/>
        <a:p>
          <a:endParaRPr lang="en-US"/>
        </a:p>
      </dgm:t>
    </dgm:pt>
    <dgm:pt modelId="{92CED8F6-CDE8-476D-82EE-C54AD5667144}">
      <dgm:prSet/>
      <dgm:spPr/>
      <dgm:t>
        <a:bodyPr/>
        <a:lstStyle/>
        <a:p>
          <a:r>
            <a:rPr lang="en-US" b="1"/>
            <a:t>Entertainment:</a:t>
          </a:r>
          <a:r>
            <a:rPr lang="en-US"/>
            <a:t> $10M</a:t>
          </a:r>
        </a:p>
      </dgm:t>
    </dgm:pt>
    <dgm:pt modelId="{0B8DB1D9-3D7F-4A36-B594-AC165268BCB2}" type="parTrans" cxnId="{658F30EA-90A4-4637-9F86-302C09EF2F47}">
      <dgm:prSet/>
      <dgm:spPr/>
      <dgm:t>
        <a:bodyPr/>
        <a:lstStyle/>
        <a:p>
          <a:endParaRPr lang="en-US"/>
        </a:p>
      </dgm:t>
    </dgm:pt>
    <dgm:pt modelId="{74FF90C3-9D6B-4925-8B02-ED6A039F3B22}" type="sibTrans" cxnId="{658F30EA-90A4-4637-9F86-302C09EF2F47}">
      <dgm:prSet/>
      <dgm:spPr/>
      <dgm:t>
        <a:bodyPr/>
        <a:lstStyle/>
        <a:p>
          <a:endParaRPr lang="en-US"/>
        </a:p>
      </dgm:t>
    </dgm:pt>
    <dgm:pt modelId="{888EB967-C61A-413D-A709-7649DDFB7278}">
      <dgm:prSet/>
      <dgm:spPr/>
      <dgm:t>
        <a:bodyPr/>
        <a:lstStyle/>
        <a:p>
          <a:r>
            <a:rPr lang="en-US" b="1"/>
            <a:t>Fuel &amp; Grocery:</a:t>
          </a:r>
          <a:r>
            <a:rPr lang="en-US"/>
            <a:t> $9M each</a:t>
          </a:r>
        </a:p>
      </dgm:t>
    </dgm:pt>
    <dgm:pt modelId="{52810FD7-C3D5-46B0-86D4-80271AE5C7CA}" type="parTrans" cxnId="{30454BD5-4432-4BE7-919B-3BFF9A109AAA}">
      <dgm:prSet/>
      <dgm:spPr/>
      <dgm:t>
        <a:bodyPr/>
        <a:lstStyle/>
        <a:p>
          <a:endParaRPr lang="en-US"/>
        </a:p>
      </dgm:t>
    </dgm:pt>
    <dgm:pt modelId="{7569B096-6DBF-4B03-AC90-20FFBDFA0624}" type="sibTrans" cxnId="{30454BD5-4432-4BE7-919B-3BFF9A109AAA}">
      <dgm:prSet/>
      <dgm:spPr/>
      <dgm:t>
        <a:bodyPr/>
        <a:lstStyle/>
        <a:p>
          <a:endParaRPr lang="en-US"/>
        </a:p>
      </dgm:t>
    </dgm:pt>
    <dgm:pt modelId="{44F22F98-67CF-48E6-A0B0-8FD3EDCE8409}">
      <dgm:prSet/>
      <dgm:spPr/>
      <dgm:t>
        <a:bodyPr/>
        <a:lstStyle/>
        <a:p>
          <a:r>
            <a:rPr lang="en-US" b="1"/>
            <a:t>Travel:</a:t>
          </a:r>
          <a:r>
            <a:rPr lang="en-US"/>
            <a:t> $6M</a:t>
          </a:r>
        </a:p>
      </dgm:t>
    </dgm:pt>
    <dgm:pt modelId="{9616D95A-A15E-4FC7-8423-FD8F32264E4F}" type="parTrans" cxnId="{B70880A2-7788-462E-BD9B-7E161A0E503A}">
      <dgm:prSet/>
      <dgm:spPr/>
      <dgm:t>
        <a:bodyPr/>
        <a:lstStyle/>
        <a:p>
          <a:endParaRPr lang="en-US"/>
        </a:p>
      </dgm:t>
    </dgm:pt>
    <dgm:pt modelId="{485F8DFC-7965-4CD1-B932-9E0B37E5F68F}" type="sibTrans" cxnId="{B70880A2-7788-462E-BD9B-7E161A0E503A}">
      <dgm:prSet/>
      <dgm:spPr/>
      <dgm:t>
        <a:bodyPr/>
        <a:lstStyle/>
        <a:p>
          <a:endParaRPr lang="en-US"/>
        </a:p>
      </dgm:t>
    </dgm:pt>
    <dgm:pt modelId="{A2B447B9-30C1-40C4-9648-EAFF6B202CEB}" type="pres">
      <dgm:prSet presAssocID="{2DB8B1B9-69A6-4925-B60A-131EC3AB1E14}" presName="vert0" presStyleCnt="0">
        <dgm:presLayoutVars>
          <dgm:dir/>
          <dgm:animOne val="branch"/>
          <dgm:animLvl val="lvl"/>
        </dgm:presLayoutVars>
      </dgm:prSet>
      <dgm:spPr/>
    </dgm:pt>
    <dgm:pt modelId="{38536282-26B5-4C99-A1FC-4742C531BE0C}" type="pres">
      <dgm:prSet presAssocID="{237E5AEF-F68A-47DF-A14F-6054394A10AE}" presName="thickLine" presStyleLbl="alignNode1" presStyleIdx="0" presStyleCnt="5"/>
      <dgm:spPr/>
    </dgm:pt>
    <dgm:pt modelId="{C0013355-7750-4104-B8F9-19AF22C258E9}" type="pres">
      <dgm:prSet presAssocID="{237E5AEF-F68A-47DF-A14F-6054394A10AE}" presName="horz1" presStyleCnt="0"/>
      <dgm:spPr/>
    </dgm:pt>
    <dgm:pt modelId="{17ECA9E9-9CE7-49AD-AE56-8DD1E6BF61F4}" type="pres">
      <dgm:prSet presAssocID="{237E5AEF-F68A-47DF-A14F-6054394A10AE}" presName="tx1" presStyleLbl="revTx" presStyleIdx="0" presStyleCnt="5"/>
      <dgm:spPr/>
    </dgm:pt>
    <dgm:pt modelId="{1391A519-DA09-4548-94E2-6FF6CC58F3FA}" type="pres">
      <dgm:prSet presAssocID="{237E5AEF-F68A-47DF-A14F-6054394A10AE}" presName="vert1" presStyleCnt="0"/>
      <dgm:spPr/>
    </dgm:pt>
    <dgm:pt modelId="{7125E339-3809-4E03-BA31-74A45877BD37}" type="pres">
      <dgm:prSet presAssocID="{DDF879FE-6B4E-4200-A890-005071275127}" presName="thickLine" presStyleLbl="alignNode1" presStyleIdx="1" presStyleCnt="5"/>
      <dgm:spPr/>
    </dgm:pt>
    <dgm:pt modelId="{E4BAC8E6-70B5-4C09-816B-AD0F80720950}" type="pres">
      <dgm:prSet presAssocID="{DDF879FE-6B4E-4200-A890-005071275127}" presName="horz1" presStyleCnt="0"/>
      <dgm:spPr/>
    </dgm:pt>
    <dgm:pt modelId="{A775BEFE-A673-4AB7-B2ED-9D29628B1C26}" type="pres">
      <dgm:prSet presAssocID="{DDF879FE-6B4E-4200-A890-005071275127}" presName="tx1" presStyleLbl="revTx" presStyleIdx="1" presStyleCnt="5"/>
      <dgm:spPr/>
    </dgm:pt>
    <dgm:pt modelId="{8863329F-7300-43EF-B060-C4826446B20B}" type="pres">
      <dgm:prSet presAssocID="{DDF879FE-6B4E-4200-A890-005071275127}" presName="vert1" presStyleCnt="0"/>
      <dgm:spPr/>
    </dgm:pt>
    <dgm:pt modelId="{317FE08C-0852-4DED-8691-3C11A209BCC5}" type="pres">
      <dgm:prSet presAssocID="{92CED8F6-CDE8-476D-82EE-C54AD5667144}" presName="thickLine" presStyleLbl="alignNode1" presStyleIdx="2" presStyleCnt="5"/>
      <dgm:spPr/>
    </dgm:pt>
    <dgm:pt modelId="{5A9C8E2D-B494-40A0-B1D6-9884015C2F27}" type="pres">
      <dgm:prSet presAssocID="{92CED8F6-CDE8-476D-82EE-C54AD5667144}" presName="horz1" presStyleCnt="0"/>
      <dgm:spPr/>
    </dgm:pt>
    <dgm:pt modelId="{DE0935D8-4A7B-4EA3-9BFB-4A97C654DA12}" type="pres">
      <dgm:prSet presAssocID="{92CED8F6-CDE8-476D-82EE-C54AD5667144}" presName="tx1" presStyleLbl="revTx" presStyleIdx="2" presStyleCnt="5"/>
      <dgm:spPr/>
    </dgm:pt>
    <dgm:pt modelId="{5AC7BD82-BFB5-44A2-B56A-EE6C4F6185E3}" type="pres">
      <dgm:prSet presAssocID="{92CED8F6-CDE8-476D-82EE-C54AD5667144}" presName="vert1" presStyleCnt="0"/>
      <dgm:spPr/>
    </dgm:pt>
    <dgm:pt modelId="{0BC952BF-E322-435B-97CC-F3D3A79BCD79}" type="pres">
      <dgm:prSet presAssocID="{888EB967-C61A-413D-A709-7649DDFB7278}" presName="thickLine" presStyleLbl="alignNode1" presStyleIdx="3" presStyleCnt="5"/>
      <dgm:spPr/>
    </dgm:pt>
    <dgm:pt modelId="{EDD7AB0B-E618-412A-A833-212E19374B7B}" type="pres">
      <dgm:prSet presAssocID="{888EB967-C61A-413D-A709-7649DDFB7278}" presName="horz1" presStyleCnt="0"/>
      <dgm:spPr/>
    </dgm:pt>
    <dgm:pt modelId="{7E85F45C-9BCD-457E-88B6-3A9FC44DFEFB}" type="pres">
      <dgm:prSet presAssocID="{888EB967-C61A-413D-A709-7649DDFB7278}" presName="tx1" presStyleLbl="revTx" presStyleIdx="3" presStyleCnt="5"/>
      <dgm:spPr/>
    </dgm:pt>
    <dgm:pt modelId="{0FCBC001-2CE2-432A-A832-E52360B0A955}" type="pres">
      <dgm:prSet presAssocID="{888EB967-C61A-413D-A709-7649DDFB7278}" presName="vert1" presStyleCnt="0"/>
      <dgm:spPr/>
    </dgm:pt>
    <dgm:pt modelId="{7284D508-C98D-445A-A9AF-C671417FE377}" type="pres">
      <dgm:prSet presAssocID="{44F22F98-67CF-48E6-A0B0-8FD3EDCE8409}" presName="thickLine" presStyleLbl="alignNode1" presStyleIdx="4" presStyleCnt="5"/>
      <dgm:spPr/>
    </dgm:pt>
    <dgm:pt modelId="{C61BB202-071D-4F5B-9C3D-DCD429932C5D}" type="pres">
      <dgm:prSet presAssocID="{44F22F98-67CF-48E6-A0B0-8FD3EDCE8409}" presName="horz1" presStyleCnt="0"/>
      <dgm:spPr/>
    </dgm:pt>
    <dgm:pt modelId="{3A4C428B-FD01-404B-BC4B-12D9003B8DC3}" type="pres">
      <dgm:prSet presAssocID="{44F22F98-67CF-48E6-A0B0-8FD3EDCE8409}" presName="tx1" presStyleLbl="revTx" presStyleIdx="4" presStyleCnt="5"/>
      <dgm:spPr/>
    </dgm:pt>
    <dgm:pt modelId="{146F6B1F-BB90-4477-BC79-5989333F3FCE}" type="pres">
      <dgm:prSet presAssocID="{44F22F98-67CF-48E6-A0B0-8FD3EDCE8409}" presName="vert1" presStyleCnt="0"/>
      <dgm:spPr/>
    </dgm:pt>
  </dgm:ptLst>
  <dgm:cxnLst>
    <dgm:cxn modelId="{2B99B810-8DFD-4831-A3EC-75846A0B8631}" type="presOf" srcId="{DDF879FE-6B4E-4200-A890-005071275127}" destId="{A775BEFE-A673-4AB7-B2ED-9D29628B1C26}" srcOrd="0" destOrd="0" presId="urn:microsoft.com/office/officeart/2008/layout/LinedList"/>
    <dgm:cxn modelId="{DBD6CB19-BCAB-4263-B3D7-A0547A7851FF}" type="presOf" srcId="{92CED8F6-CDE8-476D-82EE-C54AD5667144}" destId="{DE0935D8-4A7B-4EA3-9BFB-4A97C654DA12}" srcOrd="0" destOrd="0" presId="urn:microsoft.com/office/officeart/2008/layout/LinedList"/>
    <dgm:cxn modelId="{A4631631-B5D7-4A17-A1A2-FB1EBE93CFA8}" type="presOf" srcId="{2DB8B1B9-69A6-4925-B60A-131EC3AB1E14}" destId="{A2B447B9-30C1-40C4-9648-EAFF6B202CEB}" srcOrd="0" destOrd="0" presId="urn:microsoft.com/office/officeart/2008/layout/LinedList"/>
    <dgm:cxn modelId="{8AB9F841-C81F-4FFD-B2F4-C1D39F51241E}" type="presOf" srcId="{237E5AEF-F68A-47DF-A14F-6054394A10AE}" destId="{17ECA9E9-9CE7-49AD-AE56-8DD1E6BF61F4}" srcOrd="0" destOrd="0" presId="urn:microsoft.com/office/officeart/2008/layout/LinedList"/>
    <dgm:cxn modelId="{2047BA58-C1DB-4CFB-8139-FD906AE6663D}" srcId="{2DB8B1B9-69A6-4925-B60A-131EC3AB1E14}" destId="{DDF879FE-6B4E-4200-A890-005071275127}" srcOrd="1" destOrd="0" parTransId="{F2645916-DCA1-49E0-B969-C9F90407860F}" sibTransId="{4A31CBFD-BCD4-4BF0-A40A-8E36A716D6B4}"/>
    <dgm:cxn modelId="{B70880A2-7788-462E-BD9B-7E161A0E503A}" srcId="{2DB8B1B9-69A6-4925-B60A-131EC3AB1E14}" destId="{44F22F98-67CF-48E6-A0B0-8FD3EDCE8409}" srcOrd="4" destOrd="0" parTransId="{9616D95A-A15E-4FC7-8423-FD8F32264E4F}" sibTransId="{485F8DFC-7965-4CD1-B932-9E0B37E5F68F}"/>
    <dgm:cxn modelId="{257EEBB8-8C79-49FD-9C98-70452BFEFD86}" type="presOf" srcId="{44F22F98-67CF-48E6-A0B0-8FD3EDCE8409}" destId="{3A4C428B-FD01-404B-BC4B-12D9003B8DC3}" srcOrd="0" destOrd="0" presId="urn:microsoft.com/office/officeart/2008/layout/LinedList"/>
    <dgm:cxn modelId="{85CFBACD-B3DD-47F4-BDD8-25955831838A}" srcId="{2DB8B1B9-69A6-4925-B60A-131EC3AB1E14}" destId="{237E5AEF-F68A-47DF-A14F-6054394A10AE}" srcOrd="0" destOrd="0" parTransId="{1BD9FE70-FCAB-41AA-99AD-FDE3CE756854}" sibTransId="{5A2E73CD-9325-4BB6-ADA9-7ECE7D76CF44}"/>
    <dgm:cxn modelId="{30454BD5-4432-4BE7-919B-3BFF9A109AAA}" srcId="{2DB8B1B9-69A6-4925-B60A-131EC3AB1E14}" destId="{888EB967-C61A-413D-A709-7649DDFB7278}" srcOrd="3" destOrd="0" parTransId="{52810FD7-C3D5-46B0-86D4-80271AE5C7CA}" sibTransId="{7569B096-6DBF-4B03-AC90-20FFBDFA0624}"/>
    <dgm:cxn modelId="{658F30EA-90A4-4637-9F86-302C09EF2F47}" srcId="{2DB8B1B9-69A6-4925-B60A-131EC3AB1E14}" destId="{92CED8F6-CDE8-476D-82EE-C54AD5667144}" srcOrd="2" destOrd="0" parTransId="{0B8DB1D9-3D7F-4A36-B594-AC165268BCB2}" sibTransId="{74FF90C3-9D6B-4925-8B02-ED6A039F3B22}"/>
    <dgm:cxn modelId="{14C789ED-DC56-44AB-8AA5-D7E5EEFABCFA}" type="presOf" srcId="{888EB967-C61A-413D-A709-7649DDFB7278}" destId="{7E85F45C-9BCD-457E-88B6-3A9FC44DFEFB}" srcOrd="0" destOrd="0" presId="urn:microsoft.com/office/officeart/2008/layout/LinedList"/>
    <dgm:cxn modelId="{CED05FF2-B9BB-41F8-9899-AF8CCC9B280B}" type="presParOf" srcId="{A2B447B9-30C1-40C4-9648-EAFF6B202CEB}" destId="{38536282-26B5-4C99-A1FC-4742C531BE0C}" srcOrd="0" destOrd="0" presId="urn:microsoft.com/office/officeart/2008/layout/LinedList"/>
    <dgm:cxn modelId="{22AB052E-0691-4788-885B-ED6586BEB4DD}" type="presParOf" srcId="{A2B447B9-30C1-40C4-9648-EAFF6B202CEB}" destId="{C0013355-7750-4104-B8F9-19AF22C258E9}" srcOrd="1" destOrd="0" presId="urn:microsoft.com/office/officeart/2008/layout/LinedList"/>
    <dgm:cxn modelId="{551A2D5B-8DF8-4769-BE17-F08B1EEF69FE}" type="presParOf" srcId="{C0013355-7750-4104-B8F9-19AF22C258E9}" destId="{17ECA9E9-9CE7-49AD-AE56-8DD1E6BF61F4}" srcOrd="0" destOrd="0" presId="urn:microsoft.com/office/officeart/2008/layout/LinedList"/>
    <dgm:cxn modelId="{0127B807-C36F-4B2E-90CC-36A8E3402EB0}" type="presParOf" srcId="{C0013355-7750-4104-B8F9-19AF22C258E9}" destId="{1391A519-DA09-4548-94E2-6FF6CC58F3FA}" srcOrd="1" destOrd="0" presId="urn:microsoft.com/office/officeart/2008/layout/LinedList"/>
    <dgm:cxn modelId="{42A5E858-4E75-4985-BB7D-79B930961F5C}" type="presParOf" srcId="{A2B447B9-30C1-40C4-9648-EAFF6B202CEB}" destId="{7125E339-3809-4E03-BA31-74A45877BD37}" srcOrd="2" destOrd="0" presId="urn:microsoft.com/office/officeart/2008/layout/LinedList"/>
    <dgm:cxn modelId="{E71FFB62-D587-4CD7-A441-A9FCED0724B4}" type="presParOf" srcId="{A2B447B9-30C1-40C4-9648-EAFF6B202CEB}" destId="{E4BAC8E6-70B5-4C09-816B-AD0F80720950}" srcOrd="3" destOrd="0" presId="urn:microsoft.com/office/officeart/2008/layout/LinedList"/>
    <dgm:cxn modelId="{94300526-03D5-482E-87EA-63C062ED916B}" type="presParOf" srcId="{E4BAC8E6-70B5-4C09-816B-AD0F80720950}" destId="{A775BEFE-A673-4AB7-B2ED-9D29628B1C26}" srcOrd="0" destOrd="0" presId="urn:microsoft.com/office/officeart/2008/layout/LinedList"/>
    <dgm:cxn modelId="{50F4737A-4549-4F8B-A83F-14F0E8081561}" type="presParOf" srcId="{E4BAC8E6-70B5-4C09-816B-AD0F80720950}" destId="{8863329F-7300-43EF-B060-C4826446B20B}" srcOrd="1" destOrd="0" presId="urn:microsoft.com/office/officeart/2008/layout/LinedList"/>
    <dgm:cxn modelId="{D56ECA1A-E784-4D84-A461-051E851ED7FA}" type="presParOf" srcId="{A2B447B9-30C1-40C4-9648-EAFF6B202CEB}" destId="{317FE08C-0852-4DED-8691-3C11A209BCC5}" srcOrd="4" destOrd="0" presId="urn:microsoft.com/office/officeart/2008/layout/LinedList"/>
    <dgm:cxn modelId="{D2526498-14DB-4A02-84EC-ED71CE51A309}" type="presParOf" srcId="{A2B447B9-30C1-40C4-9648-EAFF6B202CEB}" destId="{5A9C8E2D-B494-40A0-B1D6-9884015C2F27}" srcOrd="5" destOrd="0" presId="urn:microsoft.com/office/officeart/2008/layout/LinedList"/>
    <dgm:cxn modelId="{C9EA0FCF-ED19-4DC4-B953-1BD3F3DA672B}" type="presParOf" srcId="{5A9C8E2D-B494-40A0-B1D6-9884015C2F27}" destId="{DE0935D8-4A7B-4EA3-9BFB-4A97C654DA12}" srcOrd="0" destOrd="0" presId="urn:microsoft.com/office/officeart/2008/layout/LinedList"/>
    <dgm:cxn modelId="{3089A29E-2F03-4CB6-9491-11A7D450FE8F}" type="presParOf" srcId="{5A9C8E2D-B494-40A0-B1D6-9884015C2F27}" destId="{5AC7BD82-BFB5-44A2-B56A-EE6C4F6185E3}" srcOrd="1" destOrd="0" presId="urn:microsoft.com/office/officeart/2008/layout/LinedList"/>
    <dgm:cxn modelId="{1BECE7EC-A58A-4757-8EB6-5B2EEB084086}" type="presParOf" srcId="{A2B447B9-30C1-40C4-9648-EAFF6B202CEB}" destId="{0BC952BF-E322-435B-97CC-F3D3A79BCD79}" srcOrd="6" destOrd="0" presId="urn:microsoft.com/office/officeart/2008/layout/LinedList"/>
    <dgm:cxn modelId="{44127B06-064B-4A84-8BED-C6A0401A436B}" type="presParOf" srcId="{A2B447B9-30C1-40C4-9648-EAFF6B202CEB}" destId="{EDD7AB0B-E618-412A-A833-212E19374B7B}" srcOrd="7" destOrd="0" presId="urn:microsoft.com/office/officeart/2008/layout/LinedList"/>
    <dgm:cxn modelId="{EEDBDC85-AFEB-42D0-9544-F97BFF8BB112}" type="presParOf" srcId="{EDD7AB0B-E618-412A-A833-212E19374B7B}" destId="{7E85F45C-9BCD-457E-88B6-3A9FC44DFEFB}" srcOrd="0" destOrd="0" presId="urn:microsoft.com/office/officeart/2008/layout/LinedList"/>
    <dgm:cxn modelId="{D09003C9-3F05-4E83-A78D-552538D09E5E}" type="presParOf" srcId="{EDD7AB0B-E618-412A-A833-212E19374B7B}" destId="{0FCBC001-2CE2-432A-A832-E52360B0A955}" srcOrd="1" destOrd="0" presId="urn:microsoft.com/office/officeart/2008/layout/LinedList"/>
    <dgm:cxn modelId="{CBE0290E-6B08-4103-94E8-327AC6B137A7}" type="presParOf" srcId="{A2B447B9-30C1-40C4-9648-EAFF6B202CEB}" destId="{7284D508-C98D-445A-A9AF-C671417FE377}" srcOrd="8" destOrd="0" presId="urn:microsoft.com/office/officeart/2008/layout/LinedList"/>
    <dgm:cxn modelId="{73D26A4D-2D5C-4FD4-830C-97F65A22C0EF}" type="presParOf" srcId="{A2B447B9-30C1-40C4-9648-EAFF6B202CEB}" destId="{C61BB202-071D-4F5B-9C3D-DCD429932C5D}" srcOrd="9" destOrd="0" presId="urn:microsoft.com/office/officeart/2008/layout/LinedList"/>
    <dgm:cxn modelId="{0320BEB0-5F0F-4DBB-A5D4-9DC5E1E50FA5}" type="presParOf" srcId="{C61BB202-071D-4F5B-9C3D-DCD429932C5D}" destId="{3A4C428B-FD01-404B-BC4B-12D9003B8DC3}" srcOrd="0" destOrd="0" presId="urn:microsoft.com/office/officeart/2008/layout/LinedList"/>
    <dgm:cxn modelId="{E296C338-94EC-4B9B-B0E1-9C8E88589607}" type="presParOf" srcId="{C61BB202-071D-4F5B-9C3D-DCD429932C5D}" destId="{146F6B1F-BB90-4477-BC79-5989333F3F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D2B02D-F043-4C45-AC04-FE1A9D9B5299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C244025-5173-4F3C-BCDE-C14536133FE1}">
      <dgm:prSet/>
      <dgm:spPr/>
      <dgm:t>
        <a:bodyPr/>
        <a:lstStyle/>
        <a:p>
          <a:r>
            <a:rPr lang="en-US" b="1"/>
            <a:t>Insights:</a:t>
          </a:r>
          <a:endParaRPr lang="en-US"/>
        </a:p>
      </dgm:t>
    </dgm:pt>
    <dgm:pt modelId="{E0CF5B79-F6DF-4247-85F5-2813A2D3C50C}" type="parTrans" cxnId="{8AC4290E-51E4-431D-A8F8-F8788D84C876}">
      <dgm:prSet/>
      <dgm:spPr/>
      <dgm:t>
        <a:bodyPr/>
        <a:lstStyle/>
        <a:p>
          <a:endParaRPr lang="en-US"/>
        </a:p>
      </dgm:t>
    </dgm:pt>
    <dgm:pt modelId="{E4122918-40FF-4B95-9F80-5D9BCB3F56BC}" type="sibTrans" cxnId="{8AC4290E-51E4-431D-A8F8-F8788D84C876}">
      <dgm:prSet/>
      <dgm:spPr/>
      <dgm:t>
        <a:bodyPr/>
        <a:lstStyle/>
        <a:p>
          <a:endParaRPr lang="en-US"/>
        </a:p>
      </dgm:t>
    </dgm:pt>
    <dgm:pt modelId="{5805CD0C-A334-4573-88D1-C14F92E0B92C}">
      <dgm:prSet/>
      <dgm:spPr/>
      <dgm:t>
        <a:bodyPr/>
        <a:lstStyle/>
        <a:p>
          <a:r>
            <a:rPr lang="en-US" b="1"/>
            <a:t>Top Job:</a:t>
          </a:r>
          <a:r>
            <a:rPr lang="en-US"/>
            <a:t> Businessman – $17.3M revenue</a:t>
          </a:r>
        </a:p>
      </dgm:t>
    </dgm:pt>
    <dgm:pt modelId="{A370626F-132B-4608-B453-E515C90F2E5A}" type="parTrans" cxnId="{B0D284C1-A3E6-4DCE-9934-72B69A1955C3}">
      <dgm:prSet/>
      <dgm:spPr/>
      <dgm:t>
        <a:bodyPr/>
        <a:lstStyle/>
        <a:p>
          <a:endParaRPr lang="en-US"/>
        </a:p>
      </dgm:t>
    </dgm:pt>
    <dgm:pt modelId="{8656C8E7-FC35-4F78-801F-ADAF2A7702AA}" type="sibTrans" cxnId="{B0D284C1-A3E6-4DCE-9934-72B69A1955C3}">
      <dgm:prSet/>
      <dgm:spPr/>
      <dgm:t>
        <a:bodyPr/>
        <a:lstStyle/>
        <a:p>
          <a:endParaRPr lang="en-US"/>
        </a:p>
      </dgm:t>
    </dgm:pt>
    <dgm:pt modelId="{6BA3CE9A-28DA-4B37-A700-A3FBE68E297A}">
      <dgm:prSet/>
      <dgm:spPr/>
      <dgm:t>
        <a:bodyPr/>
        <a:lstStyle/>
        <a:p>
          <a:r>
            <a:rPr lang="en-US" b="1"/>
            <a:t>Education:</a:t>
          </a:r>
          <a:r>
            <a:rPr lang="en-US"/>
            <a:t> Graduates contributed $22M</a:t>
          </a:r>
        </a:p>
      </dgm:t>
    </dgm:pt>
    <dgm:pt modelId="{4B3ADB33-7239-4868-937E-AFF18772EBF8}" type="parTrans" cxnId="{A3894331-D226-42C2-8F40-6B5278146C48}">
      <dgm:prSet/>
      <dgm:spPr/>
      <dgm:t>
        <a:bodyPr/>
        <a:lstStyle/>
        <a:p>
          <a:endParaRPr lang="en-US"/>
        </a:p>
      </dgm:t>
    </dgm:pt>
    <dgm:pt modelId="{A4918874-D252-4B39-85E6-AB32222C3C8F}" type="sibTrans" cxnId="{A3894331-D226-42C2-8F40-6B5278146C48}">
      <dgm:prSet/>
      <dgm:spPr/>
      <dgm:t>
        <a:bodyPr/>
        <a:lstStyle/>
        <a:p>
          <a:endParaRPr lang="en-US"/>
        </a:p>
      </dgm:t>
    </dgm:pt>
    <dgm:pt modelId="{FD56CBD9-F82E-495B-A8E2-E7B9FC305B3E}">
      <dgm:prSet/>
      <dgm:spPr/>
      <dgm:t>
        <a:bodyPr/>
        <a:lstStyle/>
        <a:p>
          <a:r>
            <a:rPr lang="en-US"/>
            <a:t>White-collar and Govt employees also contribute significantly.</a:t>
          </a:r>
        </a:p>
      </dgm:t>
    </dgm:pt>
    <dgm:pt modelId="{A086DA4D-FAF1-4B72-8B9D-DD984F426787}" type="parTrans" cxnId="{4E884769-076F-4501-9C56-D4997E5A168A}">
      <dgm:prSet/>
      <dgm:spPr/>
      <dgm:t>
        <a:bodyPr/>
        <a:lstStyle/>
        <a:p>
          <a:endParaRPr lang="en-US"/>
        </a:p>
      </dgm:t>
    </dgm:pt>
    <dgm:pt modelId="{34DFAF03-9412-4224-89FF-ECC2034524D0}" type="sibTrans" cxnId="{4E884769-076F-4501-9C56-D4997E5A168A}">
      <dgm:prSet/>
      <dgm:spPr/>
      <dgm:t>
        <a:bodyPr/>
        <a:lstStyle/>
        <a:p>
          <a:endParaRPr lang="en-US"/>
        </a:p>
      </dgm:t>
    </dgm:pt>
    <dgm:pt modelId="{F296CBF0-AE05-4A9F-8527-66DE5D7FEF9D}" type="pres">
      <dgm:prSet presAssocID="{D5D2B02D-F043-4C45-AC04-FE1A9D9B5299}" presName="vert0" presStyleCnt="0">
        <dgm:presLayoutVars>
          <dgm:dir/>
          <dgm:animOne val="branch"/>
          <dgm:animLvl val="lvl"/>
        </dgm:presLayoutVars>
      </dgm:prSet>
      <dgm:spPr/>
    </dgm:pt>
    <dgm:pt modelId="{2CD13AD7-CABF-469D-93BA-834C6434E2C0}" type="pres">
      <dgm:prSet presAssocID="{2C244025-5173-4F3C-BCDE-C14536133FE1}" presName="thickLine" presStyleLbl="alignNode1" presStyleIdx="0" presStyleCnt="4"/>
      <dgm:spPr/>
    </dgm:pt>
    <dgm:pt modelId="{98D1ECC1-BEC7-40E3-877E-6BE8A34673D6}" type="pres">
      <dgm:prSet presAssocID="{2C244025-5173-4F3C-BCDE-C14536133FE1}" presName="horz1" presStyleCnt="0"/>
      <dgm:spPr/>
    </dgm:pt>
    <dgm:pt modelId="{502A32FE-24D7-496F-B674-5D560FBD94F4}" type="pres">
      <dgm:prSet presAssocID="{2C244025-5173-4F3C-BCDE-C14536133FE1}" presName="tx1" presStyleLbl="revTx" presStyleIdx="0" presStyleCnt="4"/>
      <dgm:spPr/>
    </dgm:pt>
    <dgm:pt modelId="{A7C2D309-987C-42FE-8A87-B5BAB2FD2FB9}" type="pres">
      <dgm:prSet presAssocID="{2C244025-5173-4F3C-BCDE-C14536133FE1}" presName="vert1" presStyleCnt="0"/>
      <dgm:spPr/>
    </dgm:pt>
    <dgm:pt modelId="{DE9E27D4-B0D7-422B-8D1E-B9CB9700AF3A}" type="pres">
      <dgm:prSet presAssocID="{5805CD0C-A334-4573-88D1-C14F92E0B92C}" presName="thickLine" presStyleLbl="alignNode1" presStyleIdx="1" presStyleCnt="4"/>
      <dgm:spPr/>
    </dgm:pt>
    <dgm:pt modelId="{2F9A06C1-7D18-4587-9F7B-9801CDBC3FAA}" type="pres">
      <dgm:prSet presAssocID="{5805CD0C-A334-4573-88D1-C14F92E0B92C}" presName="horz1" presStyleCnt="0"/>
      <dgm:spPr/>
    </dgm:pt>
    <dgm:pt modelId="{93F349E1-BDB4-4873-B812-D5959F28DADA}" type="pres">
      <dgm:prSet presAssocID="{5805CD0C-A334-4573-88D1-C14F92E0B92C}" presName="tx1" presStyleLbl="revTx" presStyleIdx="1" presStyleCnt="4"/>
      <dgm:spPr/>
    </dgm:pt>
    <dgm:pt modelId="{B71429BB-1DCD-4FD4-8C68-5CD7F766342D}" type="pres">
      <dgm:prSet presAssocID="{5805CD0C-A334-4573-88D1-C14F92E0B92C}" presName="vert1" presStyleCnt="0"/>
      <dgm:spPr/>
    </dgm:pt>
    <dgm:pt modelId="{31D7BAC2-0D7E-4F4C-ADA6-44F1ABC19B89}" type="pres">
      <dgm:prSet presAssocID="{6BA3CE9A-28DA-4B37-A700-A3FBE68E297A}" presName="thickLine" presStyleLbl="alignNode1" presStyleIdx="2" presStyleCnt="4"/>
      <dgm:spPr/>
    </dgm:pt>
    <dgm:pt modelId="{6AC61D6B-8C14-42ED-BCD1-373F10864F88}" type="pres">
      <dgm:prSet presAssocID="{6BA3CE9A-28DA-4B37-A700-A3FBE68E297A}" presName="horz1" presStyleCnt="0"/>
      <dgm:spPr/>
    </dgm:pt>
    <dgm:pt modelId="{7C49BF76-49FF-4AB4-8468-3DF3C399536F}" type="pres">
      <dgm:prSet presAssocID="{6BA3CE9A-28DA-4B37-A700-A3FBE68E297A}" presName="tx1" presStyleLbl="revTx" presStyleIdx="2" presStyleCnt="4"/>
      <dgm:spPr/>
    </dgm:pt>
    <dgm:pt modelId="{62A2B305-E736-41EB-91D7-486107F135CE}" type="pres">
      <dgm:prSet presAssocID="{6BA3CE9A-28DA-4B37-A700-A3FBE68E297A}" presName="vert1" presStyleCnt="0"/>
      <dgm:spPr/>
    </dgm:pt>
    <dgm:pt modelId="{461D700F-8BB6-426E-BA54-F0A4401C6856}" type="pres">
      <dgm:prSet presAssocID="{FD56CBD9-F82E-495B-A8E2-E7B9FC305B3E}" presName="thickLine" presStyleLbl="alignNode1" presStyleIdx="3" presStyleCnt="4"/>
      <dgm:spPr/>
    </dgm:pt>
    <dgm:pt modelId="{E74EBEFC-CA3C-4BE5-AB21-24854F63401E}" type="pres">
      <dgm:prSet presAssocID="{FD56CBD9-F82E-495B-A8E2-E7B9FC305B3E}" presName="horz1" presStyleCnt="0"/>
      <dgm:spPr/>
    </dgm:pt>
    <dgm:pt modelId="{4BB68C90-28A2-48BA-8CF2-AC0291A6E502}" type="pres">
      <dgm:prSet presAssocID="{FD56CBD9-F82E-495B-A8E2-E7B9FC305B3E}" presName="tx1" presStyleLbl="revTx" presStyleIdx="3" presStyleCnt="4"/>
      <dgm:spPr/>
    </dgm:pt>
    <dgm:pt modelId="{BBD49302-E22A-4662-ABF3-0090ACBA16DA}" type="pres">
      <dgm:prSet presAssocID="{FD56CBD9-F82E-495B-A8E2-E7B9FC305B3E}" presName="vert1" presStyleCnt="0"/>
      <dgm:spPr/>
    </dgm:pt>
  </dgm:ptLst>
  <dgm:cxnLst>
    <dgm:cxn modelId="{8AC4290E-51E4-431D-A8F8-F8788D84C876}" srcId="{D5D2B02D-F043-4C45-AC04-FE1A9D9B5299}" destId="{2C244025-5173-4F3C-BCDE-C14536133FE1}" srcOrd="0" destOrd="0" parTransId="{E0CF5B79-F6DF-4247-85F5-2813A2D3C50C}" sibTransId="{E4122918-40FF-4B95-9F80-5D9BCB3F56BC}"/>
    <dgm:cxn modelId="{B0528216-0B6D-41EE-A35B-511B74C72471}" type="presOf" srcId="{5805CD0C-A334-4573-88D1-C14F92E0B92C}" destId="{93F349E1-BDB4-4873-B812-D5959F28DADA}" srcOrd="0" destOrd="0" presId="urn:microsoft.com/office/officeart/2008/layout/LinedList"/>
    <dgm:cxn modelId="{A3894331-D226-42C2-8F40-6B5278146C48}" srcId="{D5D2B02D-F043-4C45-AC04-FE1A9D9B5299}" destId="{6BA3CE9A-28DA-4B37-A700-A3FBE68E297A}" srcOrd="2" destOrd="0" parTransId="{4B3ADB33-7239-4868-937E-AFF18772EBF8}" sibTransId="{A4918874-D252-4B39-85E6-AB32222C3C8F}"/>
    <dgm:cxn modelId="{4E884769-076F-4501-9C56-D4997E5A168A}" srcId="{D5D2B02D-F043-4C45-AC04-FE1A9D9B5299}" destId="{FD56CBD9-F82E-495B-A8E2-E7B9FC305B3E}" srcOrd="3" destOrd="0" parTransId="{A086DA4D-FAF1-4B72-8B9D-DD984F426787}" sibTransId="{34DFAF03-9412-4224-89FF-ECC2034524D0}"/>
    <dgm:cxn modelId="{E71A83AF-773B-4E3A-A359-EF06600D999D}" type="presOf" srcId="{FD56CBD9-F82E-495B-A8E2-E7B9FC305B3E}" destId="{4BB68C90-28A2-48BA-8CF2-AC0291A6E502}" srcOrd="0" destOrd="0" presId="urn:microsoft.com/office/officeart/2008/layout/LinedList"/>
    <dgm:cxn modelId="{153591B9-759C-468F-819A-E98D54438E97}" type="presOf" srcId="{2C244025-5173-4F3C-BCDE-C14536133FE1}" destId="{502A32FE-24D7-496F-B674-5D560FBD94F4}" srcOrd="0" destOrd="0" presId="urn:microsoft.com/office/officeart/2008/layout/LinedList"/>
    <dgm:cxn modelId="{0C23CBC0-A4C7-437E-A7E3-B14A9DCDB1E3}" type="presOf" srcId="{6BA3CE9A-28DA-4B37-A700-A3FBE68E297A}" destId="{7C49BF76-49FF-4AB4-8468-3DF3C399536F}" srcOrd="0" destOrd="0" presId="urn:microsoft.com/office/officeart/2008/layout/LinedList"/>
    <dgm:cxn modelId="{B0D284C1-A3E6-4DCE-9934-72B69A1955C3}" srcId="{D5D2B02D-F043-4C45-AC04-FE1A9D9B5299}" destId="{5805CD0C-A334-4573-88D1-C14F92E0B92C}" srcOrd="1" destOrd="0" parTransId="{A370626F-132B-4608-B453-E515C90F2E5A}" sibTransId="{8656C8E7-FC35-4F78-801F-ADAF2A7702AA}"/>
    <dgm:cxn modelId="{CFD977FE-3F8F-46CF-8F9F-AA76E1377826}" type="presOf" srcId="{D5D2B02D-F043-4C45-AC04-FE1A9D9B5299}" destId="{F296CBF0-AE05-4A9F-8527-66DE5D7FEF9D}" srcOrd="0" destOrd="0" presId="urn:microsoft.com/office/officeart/2008/layout/LinedList"/>
    <dgm:cxn modelId="{E15EEBF1-1E6E-450F-8858-1B931790DDB1}" type="presParOf" srcId="{F296CBF0-AE05-4A9F-8527-66DE5D7FEF9D}" destId="{2CD13AD7-CABF-469D-93BA-834C6434E2C0}" srcOrd="0" destOrd="0" presId="urn:microsoft.com/office/officeart/2008/layout/LinedList"/>
    <dgm:cxn modelId="{38898D5A-0544-4E83-AFC8-1F8BD4B40633}" type="presParOf" srcId="{F296CBF0-AE05-4A9F-8527-66DE5D7FEF9D}" destId="{98D1ECC1-BEC7-40E3-877E-6BE8A34673D6}" srcOrd="1" destOrd="0" presId="urn:microsoft.com/office/officeart/2008/layout/LinedList"/>
    <dgm:cxn modelId="{D17FFDFA-56B1-476C-9EA2-146753D7F8E3}" type="presParOf" srcId="{98D1ECC1-BEC7-40E3-877E-6BE8A34673D6}" destId="{502A32FE-24D7-496F-B674-5D560FBD94F4}" srcOrd="0" destOrd="0" presId="urn:microsoft.com/office/officeart/2008/layout/LinedList"/>
    <dgm:cxn modelId="{0CFCE6B6-B689-4113-96DD-F05185D621D7}" type="presParOf" srcId="{98D1ECC1-BEC7-40E3-877E-6BE8A34673D6}" destId="{A7C2D309-987C-42FE-8A87-B5BAB2FD2FB9}" srcOrd="1" destOrd="0" presId="urn:microsoft.com/office/officeart/2008/layout/LinedList"/>
    <dgm:cxn modelId="{77C78A84-6509-47DE-B85A-AA9B467D896F}" type="presParOf" srcId="{F296CBF0-AE05-4A9F-8527-66DE5D7FEF9D}" destId="{DE9E27D4-B0D7-422B-8D1E-B9CB9700AF3A}" srcOrd="2" destOrd="0" presId="urn:microsoft.com/office/officeart/2008/layout/LinedList"/>
    <dgm:cxn modelId="{9E6F9D88-C06F-4A2A-B7CE-CC2320905BD5}" type="presParOf" srcId="{F296CBF0-AE05-4A9F-8527-66DE5D7FEF9D}" destId="{2F9A06C1-7D18-4587-9F7B-9801CDBC3FAA}" srcOrd="3" destOrd="0" presId="urn:microsoft.com/office/officeart/2008/layout/LinedList"/>
    <dgm:cxn modelId="{AF177D91-A2F9-4CAC-BC84-D1828636DC89}" type="presParOf" srcId="{2F9A06C1-7D18-4587-9F7B-9801CDBC3FAA}" destId="{93F349E1-BDB4-4873-B812-D5959F28DADA}" srcOrd="0" destOrd="0" presId="urn:microsoft.com/office/officeart/2008/layout/LinedList"/>
    <dgm:cxn modelId="{BBC173DE-62B6-4E86-8045-62D1030381BA}" type="presParOf" srcId="{2F9A06C1-7D18-4587-9F7B-9801CDBC3FAA}" destId="{B71429BB-1DCD-4FD4-8C68-5CD7F766342D}" srcOrd="1" destOrd="0" presId="urn:microsoft.com/office/officeart/2008/layout/LinedList"/>
    <dgm:cxn modelId="{F605D503-DB27-4ABB-A5BC-F30764B8B2EC}" type="presParOf" srcId="{F296CBF0-AE05-4A9F-8527-66DE5D7FEF9D}" destId="{31D7BAC2-0D7E-4F4C-ADA6-44F1ABC19B89}" srcOrd="4" destOrd="0" presId="urn:microsoft.com/office/officeart/2008/layout/LinedList"/>
    <dgm:cxn modelId="{4A04693C-73DA-4CEC-A397-5EE4D4830A19}" type="presParOf" srcId="{F296CBF0-AE05-4A9F-8527-66DE5D7FEF9D}" destId="{6AC61D6B-8C14-42ED-BCD1-373F10864F88}" srcOrd="5" destOrd="0" presId="urn:microsoft.com/office/officeart/2008/layout/LinedList"/>
    <dgm:cxn modelId="{742D4790-9846-472E-BF39-598D7ED80E0A}" type="presParOf" srcId="{6AC61D6B-8C14-42ED-BCD1-373F10864F88}" destId="{7C49BF76-49FF-4AB4-8468-3DF3C399536F}" srcOrd="0" destOrd="0" presId="urn:microsoft.com/office/officeart/2008/layout/LinedList"/>
    <dgm:cxn modelId="{A30E7705-F476-43C6-BAA7-051FF111E7B3}" type="presParOf" srcId="{6AC61D6B-8C14-42ED-BCD1-373F10864F88}" destId="{62A2B305-E736-41EB-91D7-486107F135CE}" srcOrd="1" destOrd="0" presId="urn:microsoft.com/office/officeart/2008/layout/LinedList"/>
    <dgm:cxn modelId="{5C78A3C5-E6E5-4E39-B306-5441C2B73E5F}" type="presParOf" srcId="{F296CBF0-AE05-4A9F-8527-66DE5D7FEF9D}" destId="{461D700F-8BB6-426E-BA54-F0A4401C6856}" srcOrd="6" destOrd="0" presId="urn:microsoft.com/office/officeart/2008/layout/LinedList"/>
    <dgm:cxn modelId="{200EA06D-646A-4428-BA94-90485F0CF079}" type="presParOf" srcId="{F296CBF0-AE05-4A9F-8527-66DE5D7FEF9D}" destId="{E74EBEFC-CA3C-4BE5-AB21-24854F63401E}" srcOrd="7" destOrd="0" presId="urn:microsoft.com/office/officeart/2008/layout/LinedList"/>
    <dgm:cxn modelId="{03B98591-EA82-43FA-9EC5-AC5F22F24C0A}" type="presParOf" srcId="{E74EBEFC-CA3C-4BE5-AB21-24854F63401E}" destId="{4BB68C90-28A2-48BA-8CF2-AC0291A6E502}" srcOrd="0" destOrd="0" presId="urn:microsoft.com/office/officeart/2008/layout/LinedList"/>
    <dgm:cxn modelId="{E4A77ED6-8F2C-4F09-AA5F-D74B68C7A865}" type="presParOf" srcId="{E74EBEFC-CA3C-4BE5-AB21-24854F63401E}" destId="{BBD49302-E22A-4662-ABF3-0090ACBA16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19A4FF-57F7-449E-9F3E-25C1A978B98A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93C4924-28FF-49BA-836F-B99EAD4F429B}">
      <dgm:prSet/>
      <dgm:spPr/>
      <dgm:t>
        <a:bodyPr/>
        <a:lstStyle/>
        <a:p>
          <a:r>
            <a:rPr lang="en-US" b="1"/>
            <a:t>Gender &amp; Age Group Breakdown:</a:t>
          </a:r>
          <a:endParaRPr lang="en-US"/>
        </a:p>
      </dgm:t>
    </dgm:pt>
    <dgm:pt modelId="{44567720-5864-4A3B-850E-D952F3A07203}" type="parTrans" cxnId="{37B0BE24-7FED-4484-8E40-D98D7BFA3F95}">
      <dgm:prSet/>
      <dgm:spPr/>
      <dgm:t>
        <a:bodyPr/>
        <a:lstStyle/>
        <a:p>
          <a:endParaRPr lang="en-US"/>
        </a:p>
      </dgm:t>
    </dgm:pt>
    <dgm:pt modelId="{E1CE0434-B4B7-4F80-A304-8D51DB54B275}" type="sibTrans" cxnId="{37B0BE24-7FED-4484-8E40-D98D7BFA3F95}">
      <dgm:prSet/>
      <dgm:spPr/>
      <dgm:t>
        <a:bodyPr/>
        <a:lstStyle/>
        <a:p>
          <a:endParaRPr lang="en-US"/>
        </a:p>
      </dgm:t>
    </dgm:pt>
    <dgm:pt modelId="{5EE346FA-12E4-48C8-BF3A-CAD09C789803}">
      <dgm:prSet/>
      <dgm:spPr/>
      <dgm:t>
        <a:bodyPr/>
        <a:lstStyle/>
        <a:p>
          <a:r>
            <a:rPr lang="en-US"/>
            <a:t>Males (30M) contributed more revenue than females (25M).</a:t>
          </a:r>
        </a:p>
      </dgm:t>
    </dgm:pt>
    <dgm:pt modelId="{6B80DEA1-F052-48C5-89AA-F410E569BE66}" type="parTrans" cxnId="{68B776FC-4581-4595-96C9-3C5A88C29AA3}">
      <dgm:prSet/>
      <dgm:spPr/>
      <dgm:t>
        <a:bodyPr/>
        <a:lstStyle/>
        <a:p>
          <a:endParaRPr lang="en-US"/>
        </a:p>
      </dgm:t>
    </dgm:pt>
    <dgm:pt modelId="{01BEF4F4-9999-4D9D-B890-8BECB5F7D319}" type="sibTrans" cxnId="{68B776FC-4581-4595-96C9-3C5A88C29AA3}">
      <dgm:prSet/>
      <dgm:spPr/>
      <dgm:t>
        <a:bodyPr/>
        <a:lstStyle/>
        <a:p>
          <a:endParaRPr lang="en-US"/>
        </a:p>
      </dgm:t>
    </dgm:pt>
    <dgm:pt modelId="{FF29D5A2-9CFA-44CB-8D0C-8F1C718B8891}">
      <dgm:prSet/>
      <dgm:spPr/>
      <dgm:t>
        <a:bodyPr/>
        <a:lstStyle/>
        <a:p>
          <a:r>
            <a:rPr lang="en-US"/>
            <a:t>Highest revenue from age group 40–50 (M: 14M, F: 11M)</a:t>
          </a:r>
        </a:p>
      </dgm:t>
    </dgm:pt>
    <dgm:pt modelId="{CBEAE709-F058-4876-B84E-57321F3E093D}" type="parTrans" cxnId="{DD70F623-0769-48A1-8E40-0CEF1C7A9B27}">
      <dgm:prSet/>
      <dgm:spPr/>
      <dgm:t>
        <a:bodyPr/>
        <a:lstStyle/>
        <a:p>
          <a:endParaRPr lang="en-US"/>
        </a:p>
      </dgm:t>
    </dgm:pt>
    <dgm:pt modelId="{5532B70F-9F45-4F43-A286-B85583E621B0}" type="sibTrans" cxnId="{DD70F623-0769-48A1-8E40-0CEF1C7A9B27}">
      <dgm:prSet/>
      <dgm:spPr/>
      <dgm:t>
        <a:bodyPr/>
        <a:lstStyle/>
        <a:p>
          <a:endParaRPr lang="en-US"/>
        </a:p>
      </dgm:t>
    </dgm:pt>
    <dgm:pt modelId="{86013314-D7E8-4E87-A0F7-03048B745BD2}">
      <dgm:prSet/>
      <dgm:spPr/>
      <dgm:t>
        <a:bodyPr/>
        <a:lstStyle/>
        <a:p>
          <a:r>
            <a:rPr lang="en-US" b="1"/>
            <a:t>Income Group:</a:t>
          </a:r>
          <a:endParaRPr lang="en-US"/>
        </a:p>
      </dgm:t>
    </dgm:pt>
    <dgm:pt modelId="{BC1D3BE4-0A03-4EC6-81FD-4702EC0C8CF3}" type="parTrans" cxnId="{15492B1B-CDB7-4D3E-BB02-9EACADD147CE}">
      <dgm:prSet/>
      <dgm:spPr/>
      <dgm:t>
        <a:bodyPr/>
        <a:lstStyle/>
        <a:p>
          <a:endParaRPr lang="en-US"/>
        </a:p>
      </dgm:t>
    </dgm:pt>
    <dgm:pt modelId="{B585EBD0-C938-448B-9569-4536026F22A2}" type="sibTrans" cxnId="{15492B1B-CDB7-4D3E-BB02-9EACADD147CE}">
      <dgm:prSet/>
      <dgm:spPr/>
      <dgm:t>
        <a:bodyPr/>
        <a:lstStyle/>
        <a:p>
          <a:endParaRPr lang="en-US"/>
        </a:p>
      </dgm:t>
    </dgm:pt>
    <dgm:pt modelId="{EC6467AA-C2EB-4176-B983-C5A69F0870EF}">
      <dgm:prSet/>
      <dgm:spPr/>
      <dgm:t>
        <a:bodyPr/>
        <a:lstStyle/>
        <a:p>
          <a:r>
            <a:rPr lang="en-US"/>
            <a:t>High-income customers: $22M revenue (M), $7M (F)</a:t>
          </a:r>
        </a:p>
      </dgm:t>
    </dgm:pt>
    <dgm:pt modelId="{88DB531A-8F5C-4DD7-AA89-44AF0DDAE1C8}" type="parTrans" cxnId="{9E0E1DB7-1B96-46E3-AE48-F49CA1D7E57F}">
      <dgm:prSet/>
      <dgm:spPr/>
      <dgm:t>
        <a:bodyPr/>
        <a:lstStyle/>
        <a:p>
          <a:endParaRPr lang="en-US"/>
        </a:p>
      </dgm:t>
    </dgm:pt>
    <dgm:pt modelId="{99AA5299-9A76-4F2C-8ED9-D4DFFF066F30}" type="sibTrans" cxnId="{9E0E1DB7-1B96-46E3-AE48-F49CA1D7E57F}">
      <dgm:prSet/>
      <dgm:spPr/>
      <dgm:t>
        <a:bodyPr/>
        <a:lstStyle/>
        <a:p>
          <a:endParaRPr lang="en-US"/>
        </a:p>
      </dgm:t>
    </dgm:pt>
    <dgm:pt modelId="{7CB48E3D-19D7-4961-994A-5E2EC83ED42A}" type="pres">
      <dgm:prSet presAssocID="{CD19A4FF-57F7-449E-9F3E-25C1A978B98A}" presName="vert0" presStyleCnt="0">
        <dgm:presLayoutVars>
          <dgm:dir/>
          <dgm:animOne val="branch"/>
          <dgm:animLvl val="lvl"/>
        </dgm:presLayoutVars>
      </dgm:prSet>
      <dgm:spPr/>
    </dgm:pt>
    <dgm:pt modelId="{D8DFDBD8-543C-4F1A-8AD9-210E5A9290B7}" type="pres">
      <dgm:prSet presAssocID="{993C4924-28FF-49BA-836F-B99EAD4F429B}" presName="thickLine" presStyleLbl="alignNode1" presStyleIdx="0" presStyleCnt="5"/>
      <dgm:spPr/>
    </dgm:pt>
    <dgm:pt modelId="{79C23E74-BADC-4B4E-88F5-FC0FFE921ACC}" type="pres">
      <dgm:prSet presAssocID="{993C4924-28FF-49BA-836F-B99EAD4F429B}" presName="horz1" presStyleCnt="0"/>
      <dgm:spPr/>
    </dgm:pt>
    <dgm:pt modelId="{ED2FD713-E2A7-4DC6-AF9F-F1D1556E0EF9}" type="pres">
      <dgm:prSet presAssocID="{993C4924-28FF-49BA-836F-B99EAD4F429B}" presName="tx1" presStyleLbl="revTx" presStyleIdx="0" presStyleCnt="5"/>
      <dgm:spPr/>
    </dgm:pt>
    <dgm:pt modelId="{6A68D5C2-D7BA-47CB-BCAF-F18E86C86857}" type="pres">
      <dgm:prSet presAssocID="{993C4924-28FF-49BA-836F-B99EAD4F429B}" presName="vert1" presStyleCnt="0"/>
      <dgm:spPr/>
    </dgm:pt>
    <dgm:pt modelId="{55600EE4-2AED-4D96-B5BF-604DC210FBBF}" type="pres">
      <dgm:prSet presAssocID="{5EE346FA-12E4-48C8-BF3A-CAD09C789803}" presName="thickLine" presStyleLbl="alignNode1" presStyleIdx="1" presStyleCnt="5"/>
      <dgm:spPr/>
    </dgm:pt>
    <dgm:pt modelId="{00A767EC-F8C2-4DF2-906E-32819016E646}" type="pres">
      <dgm:prSet presAssocID="{5EE346FA-12E4-48C8-BF3A-CAD09C789803}" presName="horz1" presStyleCnt="0"/>
      <dgm:spPr/>
    </dgm:pt>
    <dgm:pt modelId="{C013BDA8-5C70-4856-BE52-A24F51927B71}" type="pres">
      <dgm:prSet presAssocID="{5EE346FA-12E4-48C8-BF3A-CAD09C789803}" presName="tx1" presStyleLbl="revTx" presStyleIdx="1" presStyleCnt="5"/>
      <dgm:spPr/>
    </dgm:pt>
    <dgm:pt modelId="{73EA18F9-BFF0-4EF2-9CC2-F8FCEDD58D13}" type="pres">
      <dgm:prSet presAssocID="{5EE346FA-12E4-48C8-BF3A-CAD09C789803}" presName="vert1" presStyleCnt="0"/>
      <dgm:spPr/>
    </dgm:pt>
    <dgm:pt modelId="{A1B1486A-172B-41B5-ACF7-6C9410FC8146}" type="pres">
      <dgm:prSet presAssocID="{FF29D5A2-9CFA-44CB-8D0C-8F1C718B8891}" presName="thickLine" presStyleLbl="alignNode1" presStyleIdx="2" presStyleCnt="5"/>
      <dgm:spPr/>
    </dgm:pt>
    <dgm:pt modelId="{8AE1FD08-6C26-4F8F-9300-3C624A8A4135}" type="pres">
      <dgm:prSet presAssocID="{FF29D5A2-9CFA-44CB-8D0C-8F1C718B8891}" presName="horz1" presStyleCnt="0"/>
      <dgm:spPr/>
    </dgm:pt>
    <dgm:pt modelId="{32AB29B0-C844-42F9-A0B2-0FC55F18F375}" type="pres">
      <dgm:prSet presAssocID="{FF29D5A2-9CFA-44CB-8D0C-8F1C718B8891}" presName="tx1" presStyleLbl="revTx" presStyleIdx="2" presStyleCnt="5"/>
      <dgm:spPr/>
    </dgm:pt>
    <dgm:pt modelId="{EE3B5C06-96C6-47B3-ABC2-B3A619422294}" type="pres">
      <dgm:prSet presAssocID="{FF29D5A2-9CFA-44CB-8D0C-8F1C718B8891}" presName="vert1" presStyleCnt="0"/>
      <dgm:spPr/>
    </dgm:pt>
    <dgm:pt modelId="{027A760F-C081-4991-BDDF-2FD27D3FD68C}" type="pres">
      <dgm:prSet presAssocID="{86013314-D7E8-4E87-A0F7-03048B745BD2}" presName="thickLine" presStyleLbl="alignNode1" presStyleIdx="3" presStyleCnt="5"/>
      <dgm:spPr/>
    </dgm:pt>
    <dgm:pt modelId="{6D11233D-F0E7-4871-A451-1FCA7A98C9D7}" type="pres">
      <dgm:prSet presAssocID="{86013314-D7E8-4E87-A0F7-03048B745BD2}" presName="horz1" presStyleCnt="0"/>
      <dgm:spPr/>
    </dgm:pt>
    <dgm:pt modelId="{46628966-7859-4F13-88DC-7B0E6C55B6B6}" type="pres">
      <dgm:prSet presAssocID="{86013314-D7E8-4E87-A0F7-03048B745BD2}" presName="tx1" presStyleLbl="revTx" presStyleIdx="3" presStyleCnt="5"/>
      <dgm:spPr/>
    </dgm:pt>
    <dgm:pt modelId="{EF396605-D8A4-4491-9D1C-3BC0C8144B19}" type="pres">
      <dgm:prSet presAssocID="{86013314-D7E8-4E87-A0F7-03048B745BD2}" presName="vert1" presStyleCnt="0"/>
      <dgm:spPr/>
    </dgm:pt>
    <dgm:pt modelId="{B68EC966-1A2C-418A-B716-923301CEFB8C}" type="pres">
      <dgm:prSet presAssocID="{EC6467AA-C2EB-4176-B983-C5A69F0870EF}" presName="thickLine" presStyleLbl="alignNode1" presStyleIdx="4" presStyleCnt="5"/>
      <dgm:spPr/>
    </dgm:pt>
    <dgm:pt modelId="{53A6A72E-463B-451D-8948-85417421F07E}" type="pres">
      <dgm:prSet presAssocID="{EC6467AA-C2EB-4176-B983-C5A69F0870EF}" presName="horz1" presStyleCnt="0"/>
      <dgm:spPr/>
    </dgm:pt>
    <dgm:pt modelId="{12629C4E-3F7E-4B40-B32F-6C103947A31F}" type="pres">
      <dgm:prSet presAssocID="{EC6467AA-C2EB-4176-B983-C5A69F0870EF}" presName="tx1" presStyleLbl="revTx" presStyleIdx="4" presStyleCnt="5"/>
      <dgm:spPr/>
    </dgm:pt>
    <dgm:pt modelId="{BBE4A41D-AF9A-498C-ABAF-125DF521AFEA}" type="pres">
      <dgm:prSet presAssocID="{EC6467AA-C2EB-4176-B983-C5A69F0870EF}" presName="vert1" presStyleCnt="0"/>
      <dgm:spPr/>
    </dgm:pt>
  </dgm:ptLst>
  <dgm:cxnLst>
    <dgm:cxn modelId="{CA0AA606-3F96-42D9-9093-1DF2CCDABB5E}" type="presOf" srcId="{993C4924-28FF-49BA-836F-B99EAD4F429B}" destId="{ED2FD713-E2A7-4DC6-AF9F-F1D1556E0EF9}" srcOrd="0" destOrd="0" presId="urn:microsoft.com/office/officeart/2008/layout/LinedList"/>
    <dgm:cxn modelId="{9A214412-4937-4D7C-A31C-3988CB4E4E5A}" type="presOf" srcId="{CD19A4FF-57F7-449E-9F3E-25C1A978B98A}" destId="{7CB48E3D-19D7-4961-994A-5E2EC83ED42A}" srcOrd="0" destOrd="0" presId="urn:microsoft.com/office/officeart/2008/layout/LinedList"/>
    <dgm:cxn modelId="{15492B1B-CDB7-4D3E-BB02-9EACADD147CE}" srcId="{CD19A4FF-57F7-449E-9F3E-25C1A978B98A}" destId="{86013314-D7E8-4E87-A0F7-03048B745BD2}" srcOrd="3" destOrd="0" parTransId="{BC1D3BE4-0A03-4EC6-81FD-4702EC0C8CF3}" sibTransId="{B585EBD0-C938-448B-9569-4536026F22A2}"/>
    <dgm:cxn modelId="{DD70F623-0769-48A1-8E40-0CEF1C7A9B27}" srcId="{CD19A4FF-57F7-449E-9F3E-25C1A978B98A}" destId="{FF29D5A2-9CFA-44CB-8D0C-8F1C718B8891}" srcOrd="2" destOrd="0" parTransId="{CBEAE709-F058-4876-B84E-57321F3E093D}" sibTransId="{5532B70F-9F45-4F43-A286-B85583E621B0}"/>
    <dgm:cxn modelId="{37B0BE24-7FED-4484-8E40-D98D7BFA3F95}" srcId="{CD19A4FF-57F7-449E-9F3E-25C1A978B98A}" destId="{993C4924-28FF-49BA-836F-B99EAD4F429B}" srcOrd="0" destOrd="0" parTransId="{44567720-5864-4A3B-850E-D952F3A07203}" sibTransId="{E1CE0434-B4B7-4F80-A304-8D51DB54B275}"/>
    <dgm:cxn modelId="{D5C0CF36-768C-4235-8182-536768872969}" type="presOf" srcId="{5EE346FA-12E4-48C8-BF3A-CAD09C789803}" destId="{C013BDA8-5C70-4856-BE52-A24F51927B71}" srcOrd="0" destOrd="0" presId="urn:microsoft.com/office/officeart/2008/layout/LinedList"/>
    <dgm:cxn modelId="{01BEC83C-67F2-41B6-898B-90AA4B7FF270}" type="presOf" srcId="{86013314-D7E8-4E87-A0F7-03048B745BD2}" destId="{46628966-7859-4F13-88DC-7B0E6C55B6B6}" srcOrd="0" destOrd="0" presId="urn:microsoft.com/office/officeart/2008/layout/LinedList"/>
    <dgm:cxn modelId="{7063F26E-31E9-4262-B3B3-290F3A744D35}" type="presOf" srcId="{FF29D5A2-9CFA-44CB-8D0C-8F1C718B8891}" destId="{32AB29B0-C844-42F9-A0B2-0FC55F18F375}" srcOrd="0" destOrd="0" presId="urn:microsoft.com/office/officeart/2008/layout/LinedList"/>
    <dgm:cxn modelId="{CF65FF90-5E3F-4561-A945-EDB00B00FBC0}" type="presOf" srcId="{EC6467AA-C2EB-4176-B983-C5A69F0870EF}" destId="{12629C4E-3F7E-4B40-B32F-6C103947A31F}" srcOrd="0" destOrd="0" presId="urn:microsoft.com/office/officeart/2008/layout/LinedList"/>
    <dgm:cxn modelId="{9E0E1DB7-1B96-46E3-AE48-F49CA1D7E57F}" srcId="{CD19A4FF-57F7-449E-9F3E-25C1A978B98A}" destId="{EC6467AA-C2EB-4176-B983-C5A69F0870EF}" srcOrd="4" destOrd="0" parTransId="{88DB531A-8F5C-4DD7-AA89-44AF0DDAE1C8}" sibTransId="{99AA5299-9A76-4F2C-8ED9-D4DFFF066F30}"/>
    <dgm:cxn modelId="{68B776FC-4581-4595-96C9-3C5A88C29AA3}" srcId="{CD19A4FF-57F7-449E-9F3E-25C1A978B98A}" destId="{5EE346FA-12E4-48C8-BF3A-CAD09C789803}" srcOrd="1" destOrd="0" parTransId="{6B80DEA1-F052-48C5-89AA-F410E569BE66}" sibTransId="{01BEF4F4-9999-4D9D-B890-8BECB5F7D319}"/>
    <dgm:cxn modelId="{371EABA9-DBFF-4DFB-8CBD-31AFE0B13488}" type="presParOf" srcId="{7CB48E3D-19D7-4961-994A-5E2EC83ED42A}" destId="{D8DFDBD8-543C-4F1A-8AD9-210E5A9290B7}" srcOrd="0" destOrd="0" presId="urn:microsoft.com/office/officeart/2008/layout/LinedList"/>
    <dgm:cxn modelId="{8EFAA182-64AB-41C0-962C-9E494DF876D8}" type="presParOf" srcId="{7CB48E3D-19D7-4961-994A-5E2EC83ED42A}" destId="{79C23E74-BADC-4B4E-88F5-FC0FFE921ACC}" srcOrd="1" destOrd="0" presId="urn:microsoft.com/office/officeart/2008/layout/LinedList"/>
    <dgm:cxn modelId="{A3F1187D-3694-44F9-92B1-411EA07BCCA8}" type="presParOf" srcId="{79C23E74-BADC-4B4E-88F5-FC0FFE921ACC}" destId="{ED2FD713-E2A7-4DC6-AF9F-F1D1556E0EF9}" srcOrd="0" destOrd="0" presId="urn:microsoft.com/office/officeart/2008/layout/LinedList"/>
    <dgm:cxn modelId="{83891751-34D3-4809-B8C2-69CD90DB0B85}" type="presParOf" srcId="{79C23E74-BADC-4B4E-88F5-FC0FFE921ACC}" destId="{6A68D5C2-D7BA-47CB-BCAF-F18E86C86857}" srcOrd="1" destOrd="0" presId="urn:microsoft.com/office/officeart/2008/layout/LinedList"/>
    <dgm:cxn modelId="{3A7E7E92-8953-4F48-A52C-0644B30725EF}" type="presParOf" srcId="{7CB48E3D-19D7-4961-994A-5E2EC83ED42A}" destId="{55600EE4-2AED-4D96-B5BF-604DC210FBBF}" srcOrd="2" destOrd="0" presId="urn:microsoft.com/office/officeart/2008/layout/LinedList"/>
    <dgm:cxn modelId="{BD147124-D83D-4B8D-A21A-1916BBEAADD3}" type="presParOf" srcId="{7CB48E3D-19D7-4961-994A-5E2EC83ED42A}" destId="{00A767EC-F8C2-4DF2-906E-32819016E646}" srcOrd="3" destOrd="0" presId="urn:microsoft.com/office/officeart/2008/layout/LinedList"/>
    <dgm:cxn modelId="{14825408-8D9F-4E29-801E-FED95A68FF12}" type="presParOf" srcId="{00A767EC-F8C2-4DF2-906E-32819016E646}" destId="{C013BDA8-5C70-4856-BE52-A24F51927B71}" srcOrd="0" destOrd="0" presId="urn:microsoft.com/office/officeart/2008/layout/LinedList"/>
    <dgm:cxn modelId="{D4983167-3496-4132-AD14-5DDB6BD1CAE7}" type="presParOf" srcId="{00A767EC-F8C2-4DF2-906E-32819016E646}" destId="{73EA18F9-BFF0-4EF2-9CC2-F8FCEDD58D13}" srcOrd="1" destOrd="0" presId="urn:microsoft.com/office/officeart/2008/layout/LinedList"/>
    <dgm:cxn modelId="{F6EF3B0C-31F6-48DA-ACDA-DFAFFE80AD76}" type="presParOf" srcId="{7CB48E3D-19D7-4961-994A-5E2EC83ED42A}" destId="{A1B1486A-172B-41B5-ACF7-6C9410FC8146}" srcOrd="4" destOrd="0" presId="urn:microsoft.com/office/officeart/2008/layout/LinedList"/>
    <dgm:cxn modelId="{D600BC36-71B2-4930-85AD-75012E497430}" type="presParOf" srcId="{7CB48E3D-19D7-4961-994A-5E2EC83ED42A}" destId="{8AE1FD08-6C26-4F8F-9300-3C624A8A4135}" srcOrd="5" destOrd="0" presId="urn:microsoft.com/office/officeart/2008/layout/LinedList"/>
    <dgm:cxn modelId="{C824999B-B97C-4BC6-BEDF-C2A66F9F11E1}" type="presParOf" srcId="{8AE1FD08-6C26-4F8F-9300-3C624A8A4135}" destId="{32AB29B0-C844-42F9-A0B2-0FC55F18F375}" srcOrd="0" destOrd="0" presId="urn:microsoft.com/office/officeart/2008/layout/LinedList"/>
    <dgm:cxn modelId="{83822586-ACD0-4478-9559-AD0647A3D29C}" type="presParOf" srcId="{8AE1FD08-6C26-4F8F-9300-3C624A8A4135}" destId="{EE3B5C06-96C6-47B3-ABC2-B3A619422294}" srcOrd="1" destOrd="0" presId="urn:microsoft.com/office/officeart/2008/layout/LinedList"/>
    <dgm:cxn modelId="{2B843EA1-0904-4C12-89B5-FDF036351FB5}" type="presParOf" srcId="{7CB48E3D-19D7-4961-994A-5E2EC83ED42A}" destId="{027A760F-C081-4991-BDDF-2FD27D3FD68C}" srcOrd="6" destOrd="0" presId="urn:microsoft.com/office/officeart/2008/layout/LinedList"/>
    <dgm:cxn modelId="{DDB1A24E-80BF-4E85-94AC-475AA51B0F04}" type="presParOf" srcId="{7CB48E3D-19D7-4961-994A-5E2EC83ED42A}" destId="{6D11233D-F0E7-4871-A451-1FCA7A98C9D7}" srcOrd="7" destOrd="0" presId="urn:microsoft.com/office/officeart/2008/layout/LinedList"/>
    <dgm:cxn modelId="{5B0E6CE1-CDDB-41FF-8078-5980C49E19ED}" type="presParOf" srcId="{6D11233D-F0E7-4871-A451-1FCA7A98C9D7}" destId="{46628966-7859-4F13-88DC-7B0E6C55B6B6}" srcOrd="0" destOrd="0" presId="urn:microsoft.com/office/officeart/2008/layout/LinedList"/>
    <dgm:cxn modelId="{BAA408D7-38C7-429E-B4DA-4689B13D43F8}" type="presParOf" srcId="{6D11233D-F0E7-4871-A451-1FCA7A98C9D7}" destId="{EF396605-D8A4-4491-9D1C-3BC0C8144B19}" srcOrd="1" destOrd="0" presId="urn:microsoft.com/office/officeart/2008/layout/LinedList"/>
    <dgm:cxn modelId="{7AFA2196-EEEF-4E3F-9A33-2656FDE3A903}" type="presParOf" srcId="{7CB48E3D-19D7-4961-994A-5E2EC83ED42A}" destId="{B68EC966-1A2C-418A-B716-923301CEFB8C}" srcOrd="8" destOrd="0" presId="urn:microsoft.com/office/officeart/2008/layout/LinedList"/>
    <dgm:cxn modelId="{01A5BDB9-2BE4-4FE7-8439-898454B59732}" type="presParOf" srcId="{7CB48E3D-19D7-4961-994A-5E2EC83ED42A}" destId="{53A6A72E-463B-451D-8948-85417421F07E}" srcOrd="9" destOrd="0" presId="urn:microsoft.com/office/officeart/2008/layout/LinedList"/>
    <dgm:cxn modelId="{9C62D79E-8D56-4BA4-979D-10AE5CD7444B}" type="presParOf" srcId="{53A6A72E-463B-451D-8948-85417421F07E}" destId="{12629C4E-3F7E-4B40-B32F-6C103947A31F}" srcOrd="0" destOrd="0" presId="urn:microsoft.com/office/officeart/2008/layout/LinedList"/>
    <dgm:cxn modelId="{DA614A87-10D7-47A0-B75F-890142A9CD2D}" type="presParOf" srcId="{53A6A72E-463B-451D-8948-85417421F07E}" destId="{BBE4A41D-AF9A-498C-ABAF-125DF521AF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17DD0DB-DD4B-4C18-9162-75C34E8DF014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0AC5B54-4C9B-440E-BD25-FE54BA3ECB8F}">
      <dgm:prSet/>
      <dgm:spPr/>
      <dgm:t>
        <a:bodyPr/>
        <a:lstStyle/>
        <a:p>
          <a:r>
            <a:rPr lang="en-US" b="1"/>
            <a:t>States:</a:t>
          </a:r>
          <a:endParaRPr lang="en-US"/>
        </a:p>
      </dgm:t>
    </dgm:pt>
    <dgm:pt modelId="{731F6489-AF52-4668-A0F3-D108C40A60BE}" type="parTrans" cxnId="{80BE08AE-5E75-4B84-BCE7-5A500BB22620}">
      <dgm:prSet/>
      <dgm:spPr/>
      <dgm:t>
        <a:bodyPr/>
        <a:lstStyle/>
        <a:p>
          <a:endParaRPr lang="en-US"/>
        </a:p>
      </dgm:t>
    </dgm:pt>
    <dgm:pt modelId="{DCD855BA-3330-4E15-9B66-08AFD1661946}" type="sibTrans" cxnId="{80BE08AE-5E75-4B84-BCE7-5A500BB22620}">
      <dgm:prSet/>
      <dgm:spPr/>
      <dgm:t>
        <a:bodyPr/>
        <a:lstStyle/>
        <a:p>
          <a:endParaRPr lang="en-US"/>
        </a:p>
      </dgm:t>
    </dgm:pt>
    <dgm:pt modelId="{F476651E-8987-4837-97BC-F7264B10B040}">
      <dgm:prSet/>
      <dgm:spPr/>
      <dgm:t>
        <a:bodyPr/>
        <a:lstStyle/>
        <a:p>
          <a:r>
            <a:rPr lang="en-US" b="1"/>
            <a:t>Top Revenue States:</a:t>
          </a:r>
          <a:r>
            <a:rPr lang="en-US"/>
            <a:t> CA, NY, TX</a:t>
          </a:r>
        </a:p>
      </dgm:t>
    </dgm:pt>
    <dgm:pt modelId="{D7F654D3-3048-4BCC-B52E-780BB61A579B}" type="parTrans" cxnId="{29077347-0A5E-46BE-A945-66C854990B72}">
      <dgm:prSet/>
      <dgm:spPr/>
      <dgm:t>
        <a:bodyPr/>
        <a:lstStyle/>
        <a:p>
          <a:endParaRPr lang="en-US"/>
        </a:p>
      </dgm:t>
    </dgm:pt>
    <dgm:pt modelId="{DDAA887B-0A50-4236-BA9B-B38D36C60B53}" type="sibTrans" cxnId="{29077347-0A5E-46BE-A945-66C854990B72}">
      <dgm:prSet/>
      <dgm:spPr/>
      <dgm:t>
        <a:bodyPr/>
        <a:lstStyle/>
        <a:p>
          <a:endParaRPr lang="en-US"/>
        </a:p>
      </dgm:t>
    </dgm:pt>
    <dgm:pt modelId="{47E62980-A7EB-498D-9FDB-BBF6AC76EA9A}">
      <dgm:prSet/>
      <dgm:spPr/>
      <dgm:t>
        <a:bodyPr/>
        <a:lstStyle/>
        <a:p>
          <a:r>
            <a:rPr lang="en-US" b="1"/>
            <a:t>Marital Status:</a:t>
          </a:r>
          <a:r>
            <a:rPr lang="en-US"/>
            <a:t> Married customers generated higher revenue</a:t>
          </a:r>
        </a:p>
      </dgm:t>
    </dgm:pt>
    <dgm:pt modelId="{36F56B89-822B-4AD9-A334-EC3E0320AD8F}" type="parTrans" cxnId="{8465DC5D-83C7-4798-972A-9305B95EB42E}">
      <dgm:prSet/>
      <dgm:spPr/>
      <dgm:t>
        <a:bodyPr/>
        <a:lstStyle/>
        <a:p>
          <a:endParaRPr lang="en-US"/>
        </a:p>
      </dgm:t>
    </dgm:pt>
    <dgm:pt modelId="{E87B9D08-D3BB-4151-B303-FF1D0F513E0F}" type="sibTrans" cxnId="{8465DC5D-83C7-4798-972A-9305B95EB42E}">
      <dgm:prSet/>
      <dgm:spPr/>
      <dgm:t>
        <a:bodyPr/>
        <a:lstStyle/>
        <a:p>
          <a:endParaRPr lang="en-US"/>
        </a:p>
      </dgm:t>
    </dgm:pt>
    <dgm:pt modelId="{2C66F746-8F50-43E4-B825-029DFED23C63}" type="pres">
      <dgm:prSet presAssocID="{717DD0DB-DD4B-4C18-9162-75C34E8DF014}" presName="vert0" presStyleCnt="0">
        <dgm:presLayoutVars>
          <dgm:dir/>
          <dgm:animOne val="branch"/>
          <dgm:animLvl val="lvl"/>
        </dgm:presLayoutVars>
      </dgm:prSet>
      <dgm:spPr/>
    </dgm:pt>
    <dgm:pt modelId="{66600721-FE29-485C-A0B9-31CB5B5C190E}" type="pres">
      <dgm:prSet presAssocID="{E0AC5B54-4C9B-440E-BD25-FE54BA3ECB8F}" presName="thickLine" presStyleLbl="alignNode1" presStyleIdx="0" presStyleCnt="3"/>
      <dgm:spPr/>
    </dgm:pt>
    <dgm:pt modelId="{1052A408-B3DD-4730-BFEF-76E19061D96C}" type="pres">
      <dgm:prSet presAssocID="{E0AC5B54-4C9B-440E-BD25-FE54BA3ECB8F}" presName="horz1" presStyleCnt="0"/>
      <dgm:spPr/>
    </dgm:pt>
    <dgm:pt modelId="{3E6541E6-6ABD-4774-937C-CAE6082BC490}" type="pres">
      <dgm:prSet presAssocID="{E0AC5B54-4C9B-440E-BD25-FE54BA3ECB8F}" presName="tx1" presStyleLbl="revTx" presStyleIdx="0" presStyleCnt="3"/>
      <dgm:spPr/>
    </dgm:pt>
    <dgm:pt modelId="{6950AEA5-C27D-4F4B-8577-575244C16A7A}" type="pres">
      <dgm:prSet presAssocID="{E0AC5B54-4C9B-440E-BD25-FE54BA3ECB8F}" presName="vert1" presStyleCnt="0"/>
      <dgm:spPr/>
    </dgm:pt>
    <dgm:pt modelId="{7CE9273D-89B2-4817-B46F-1624356EE806}" type="pres">
      <dgm:prSet presAssocID="{F476651E-8987-4837-97BC-F7264B10B040}" presName="thickLine" presStyleLbl="alignNode1" presStyleIdx="1" presStyleCnt="3"/>
      <dgm:spPr/>
    </dgm:pt>
    <dgm:pt modelId="{D0A4ED5B-7199-4DFB-9062-541729686A76}" type="pres">
      <dgm:prSet presAssocID="{F476651E-8987-4837-97BC-F7264B10B040}" presName="horz1" presStyleCnt="0"/>
      <dgm:spPr/>
    </dgm:pt>
    <dgm:pt modelId="{B2F602C1-09D4-4CE3-9636-DF7CDD70D4EA}" type="pres">
      <dgm:prSet presAssocID="{F476651E-8987-4837-97BC-F7264B10B040}" presName="tx1" presStyleLbl="revTx" presStyleIdx="1" presStyleCnt="3"/>
      <dgm:spPr/>
    </dgm:pt>
    <dgm:pt modelId="{690D580A-F15C-4664-BD9E-3B09AC80AD5B}" type="pres">
      <dgm:prSet presAssocID="{F476651E-8987-4837-97BC-F7264B10B040}" presName="vert1" presStyleCnt="0"/>
      <dgm:spPr/>
    </dgm:pt>
    <dgm:pt modelId="{BE2032D3-C8F9-4EE2-AB81-086FAB56AC1D}" type="pres">
      <dgm:prSet presAssocID="{47E62980-A7EB-498D-9FDB-BBF6AC76EA9A}" presName="thickLine" presStyleLbl="alignNode1" presStyleIdx="2" presStyleCnt="3"/>
      <dgm:spPr/>
    </dgm:pt>
    <dgm:pt modelId="{AB9742EF-1EB3-4744-9F94-5EB33AF570B1}" type="pres">
      <dgm:prSet presAssocID="{47E62980-A7EB-498D-9FDB-BBF6AC76EA9A}" presName="horz1" presStyleCnt="0"/>
      <dgm:spPr/>
    </dgm:pt>
    <dgm:pt modelId="{CCAA953A-914F-490A-AFB3-83D61FA57303}" type="pres">
      <dgm:prSet presAssocID="{47E62980-A7EB-498D-9FDB-BBF6AC76EA9A}" presName="tx1" presStyleLbl="revTx" presStyleIdx="2" presStyleCnt="3"/>
      <dgm:spPr/>
    </dgm:pt>
    <dgm:pt modelId="{62CBF2DA-0951-4A54-84E5-9DE57C25F770}" type="pres">
      <dgm:prSet presAssocID="{47E62980-A7EB-498D-9FDB-BBF6AC76EA9A}" presName="vert1" presStyleCnt="0"/>
      <dgm:spPr/>
    </dgm:pt>
  </dgm:ptLst>
  <dgm:cxnLst>
    <dgm:cxn modelId="{AD117316-D7D2-489E-B75A-FAB8F4F3F8E2}" type="presOf" srcId="{F476651E-8987-4837-97BC-F7264B10B040}" destId="{B2F602C1-09D4-4CE3-9636-DF7CDD70D4EA}" srcOrd="0" destOrd="0" presId="urn:microsoft.com/office/officeart/2008/layout/LinedList"/>
    <dgm:cxn modelId="{41D21C21-4CB2-474D-85AE-C9A497E2B9C8}" type="presOf" srcId="{47E62980-A7EB-498D-9FDB-BBF6AC76EA9A}" destId="{CCAA953A-914F-490A-AFB3-83D61FA57303}" srcOrd="0" destOrd="0" presId="urn:microsoft.com/office/officeart/2008/layout/LinedList"/>
    <dgm:cxn modelId="{25975A22-72F9-4E87-A8BA-A05E2AE46329}" type="presOf" srcId="{E0AC5B54-4C9B-440E-BD25-FE54BA3ECB8F}" destId="{3E6541E6-6ABD-4774-937C-CAE6082BC490}" srcOrd="0" destOrd="0" presId="urn:microsoft.com/office/officeart/2008/layout/LinedList"/>
    <dgm:cxn modelId="{8465DC5D-83C7-4798-972A-9305B95EB42E}" srcId="{717DD0DB-DD4B-4C18-9162-75C34E8DF014}" destId="{47E62980-A7EB-498D-9FDB-BBF6AC76EA9A}" srcOrd="2" destOrd="0" parTransId="{36F56B89-822B-4AD9-A334-EC3E0320AD8F}" sibTransId="{E87B9D08-D3BB-4151-B303-FF1D0F513E0F}"/>
    <dgm:cxn modelId="{29077347-0A5E-46BE-A945-66C854990B72}" srcId="{717DD0DB-DD4B-4C18-9162-75C34E8DF014}" destId="{F476651E-8987-4837-97BC-F7264B10B040}" srcOrd="1" destOrd="0" parTransId="{D7F654D3-3048-4BCC-B52E-780BB61A579B}" sibTransId="{DDAA887B-0A50-4236-BA9B-B38D36C60B53}"/>
    <dgm:cxn modelId="{B0F1D648-41E3-424D-A42D-13EF304D633A}" type="presOf" srcId="{717DD0DB-DD4B-4C18-9162-75C34E8DF014}" destId="{2C66F746-8F50-43E4-B825-029DFED23C63}" srcOrd="0" destOrd="0" presId="urn:microsoft.com/office/officeart/2008/layout/LinedList"/>
    <dgm:cxn modelId="{80BE08AE-5E75-4B84-BCE7-5A500BB22620}" srcId="{717DD0DB-DD4B-4C18-9162-75C34E8DF014}" destId="{E0AC5B54-4C9B-440E-BD25-FE54BA3ECB8F}" srcOrd="0" destOrd="0" parTransId="{731F6489-AF52-4668-A0F3-D108C40A60BE}" sibTransId="{DCD855BA-3330-4E15-9B66-08AFD1661946}"/>
    <dgm:cxn modelId="{2DE861AA-B3AA-456F-A58C-BDF7AD875CBC}" type="presParOf" srcId="{2C66F746-8F50-43E4-B825-029DFED23C63}" destId="{66600721-FE29-485C-A0B9-31CB5B5C190E}" srcOrd="0" destOrd="0" presId="urn:microsoft.com/office/officeart/2008/layout/LinedList"/>
    <dgm:cxn modelId="{73E6F0DB-5332-469F-9396-FF9366A4BEB5}" type="presParOf" srcId="{2C66F746-8F50-43E4-B825-029DFED23C63}" destId="{1052A408-B3DD-4730-BFEF-76E19061D96C}" srcOrd="1" destOrd="0" presId="urn:microsoft.com/office/officeart/2008/layout/LinedList"/>
    <dgm:cxn modelId="{E103AB92-4541-4056-BBC6-A637AB8F1E82}" type="presParOf" srcId="{1052A408-B3DD-4730-BFEF-76E19061D96C}" destId="{3E6541E6-6ABD-4774-937C-CAE6082BC490}" srcOrd="0" destOrd="0" presId="urn:microsoft.com/office/officeart/2008/layout/LinedList"/>
    <dgm:cxn modelId="{4F2A8FCA-C7D8-445C-B5D1-19F5DC1CEBBB}" type="presParOf" srcId="{1052A408-B3DD-4730-BFEF-76E19061D96C}" destId="{6950AEA5-C27D-4F4B-8577-575244C16A7A}" srcOrd="1" destOrd="0" presId="urn:microsoft.com/office/officeart/2008/layout/LinedList"/>
    <dgm:cxn modelId="{D2008AA7-AE36-4DC7-BC41-D0BDCECF06F6}" type="presParOf" srcId="{2C66F746-8F50-43E4-B825-029DFED23C63}" destId="{7CE9273D-89B2-4817-B46F-1624356EE806}" srcOrd="2" destOrd="0" presId="urn:microsoft.com/office/officeart/2008/layout/LinedList"/>
    <dgm:cxn modelId="{567D26BA-E20E-4885-A9A5-903333F1404F}" type="presParOf" srcId="{2C66F746-8F50-43E4-B825-029DFED23C63}" destId="{D0A4ED5B-7199-4DFB-9062-541729686A76}" srcOrd="3" destOrd="0" presId="urn:microsoft.com/office/officeart/2008/layout/LinedList"/>
    <dgm:cxn modelId="{7F3059B5-6D27-4DA3-AFAF-EBC8FDD0AE3C}" type="presParOf" srcId="{D0A4ED5B-7199-4DFB-9062-541729686A76}" destId="{B2F602C1-09D4-4CE3-9636-DF7CDD70D4EA}" srcOrd="0" destOrd="0" presId="urn:microsoft.com/office/officeart/2008/layout/LinedList"/>
    <dgm:cxn modelId="{D8D3551A-CEB1-4ED6-8268-CA7EBFF9AD8B}" type="presParOf" srcId="{D0A4ED5B-7199-4DFB-9062-541729686A76}" destId="{690D580A-F15C-4664-BD9E-3B09AC80AD5B}" srcOrd="1" destOrd="0" presId="urn:microsoft.com/office/officeart/2008/layout/LinedList"/>
    <dgm:cxn modelId="{E1C6CFD9-3DBA-4E17-8B03-883366B07374}" type="presParOf" srcId="{2C66F746-8F50-43E4-B825-029DFED23C63}" destId="{BE2032D3-C8F9-4EE2-AB81-086FAB56AC1D}" srcOrd="4" destOrd="0" presId="urn:microsoft.com/office/officeart/2008/layout/LinedList"/>
    <dgm:cxn modelId="{C66DFD54-226C-4084-99D4-027862FD1308}" type="presParOf" srcId="{2C66F746-8F50-43E4-B825-029DFED23C63}" destId="{AB9742EF-1EB3-4744-9F94-5EB33AF570B1}" srcOrd="5" destOrd="0" presId="urn:microsoft.com/office/officeart/2008/layout/LinedList"/>
    <dgm:cxn modelId="{B3D86448-999B-4072-B040-8C43F31B3CE9}" type="presParOf" srcId="{AB9742EF-1EB3-4744-9F94-5EB33AF570B1}" destId="{CCAA953A-914F-490A-AFB3-83D61FA57303}" srcOrd="0" destOrd="0" presId="urn:microsoft.com/office/officeart/2008/layout/LinedList"/>
    <dgm:cxn modelId="{25A1900F-FD9D-4DEA-B1F0-DC5B49E51CF4}" type="presParOf" srcId="{AB9742EF-1EB3-4744-9F94-5EB33AF570B1}" destId="{62CBF2DA-0951-4A54-84E5-9DE57C25F7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9FB099-11A8-4DB3-AAD6-504760C8049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4E41D90-117F-44D2-9B5C-572AB7E502F2}">
      <dgm:prSet/>
      <dgm:spPr/>
      <dgm:t>
        <a:bodyPr/>
        <a:lstStyle/>
        <a:p>
          <a:pPr>
            <a:defRPr cap="all"/>
          </a:pPr>
          <a:r>
            <a:rPr lang="en-US" b="0" i="0" baseline="0"/>
            <a:t>Focus on </a:t>
          </a:r>
          <a:r>
            <a:rPr lang="en-US" b="1" i="0" baseline="0"/>
            <a:t>Blue card holders</a:t>
          </a:r>
          <a:r>
            <a:rPr lang="en-US" b="0" i="0" baseline="0"/>
            <a:t> for promotional campaigns.</a:t>
          </a:r>
          <a:endParaRPr lang="en-US"/>
        </a:p>
      </dgm:t>
    </dgm:pt>
    <dgm:pt modelId="{C934586F-0FCA-42BF-B6BA-A7EFA3850831}" type="parTrans" cxnId="{53137161-5B91-4C88-A6DB-37C285EE15BB}">
      <dgm:prSet/>
      <dgm:spPr/>
      <dgm:t>
        <a:bodyPr/>
        <a:lstStyle/>
        <a:p>
          <a:endParaRPr lang="en-US"/>
        </a:p>
      </dgm:t>
    </dgm:pt>
    <dgm:pt modelId="{33C610D2-75F9-412D-A98D-656618B9134A}" type="sibTrans" cxnId="{53137161-5B91-4C88-A6DB-37C285EE15BB}">
      <dgm:prSet/>
      <dgm:spPr/>
      <dgm:t>
        <a:bodyPr/>
        <a:lstStyle/>
        <a:p>
          <a:endParaRPr lang="en-US"/>
        </a:p>
      </dgm:t>
    </dgm:pt>
    <dgm:pt modelId="{044E4AB6-F6A1-49C6-B2FE-47BFBBDAF7C8}">
      <dgm:prSet/>
      <dgm:spPr/>
      <dgm:t>
        <a:bodyPr/>
        <a:lstStyle/>
        <a:p>
          <a:pPr>
            <a:defRPr cap="all"/>
          </a:pPr>
          <a:r>
            <a:rPr lang="en-US" b="0" i="0" baseline="0"/>
            <a:t>Target </a:t>
          </a:r>
          <a:r>
            <a:rPr lang="en-US" b="1" i="0" baseline="0"/>
            <a:t>graduates and businessmen</a:t>
          </a:r>
          <a:r>
            <a:rPr lang="en-US" b="0" i="0" baseline="0"/>
            <a:t> for premium offers.</a:t>
          </a:r>
          <a:endParaRPr lang="en-US"/>
        </a:p>
      </dgm:t>
    </dgm:pt>
    <dgm:pt modelId="{9BBF02CB-07E6-4F91-8F63-E219EE624CD2}" type="parTrans" cxnId="{71FAE9FA-9C4F-48C0-8850-FC40A0B307E8}">
      <dgm:prSet/>
      <dgm:spPr/>
      <dgm:t>
        <a:bodyPr/>
        <a:lstStyle/>
        <a:p>
          <a:endParaRPr lang="en-US"/>
        </a:p>
      </dgm:t>
    </dgm:pt>
    <dgm:pt modelId="{6082B647-B7E8-4281-B0C7-5F313A8B129C}" type="sibTrans" cxnId="{71FAE9FA-9C4F-48C0-8850-FC40A0B307E8}">
      <dgm:prSet/>
      <dgm:spPr/>
      <dgm:t>
        <a:bodyPr/>
        <a:lstStyle/>
        <a:p>
          <a:endParaRPr lang="en-US"/>
        </a:p>
      </dgm:t>
    </dgm:pt>
    <dgm:pt modelId="{70388CFA-74C5-497B-8C0E-55E9AAA70FB6}">
      <dgm:prSet/>
      <dgm:spPr/>
      <dgm:t>
        <a:bodyPr/>
        <a:lstStyle/>
        <a:p>
          <a:pPr>
            <a:defRPr cap="all"/>
          </a:pPr>
          <a:r>
            <a:rPr lang="en-US" b="0" i="0" baseline="0"/>
            <a:t>Enhance card benefits for </a:t>
          </a:r>
          <a:r>
            <a:rPr lang="en-US" b="1" i="0" baseline="0"/>
            <a:t>fuel and grocery</a:t>
          </a:r>
          <a:r>
            <a:rPr lang="en-US" b="0" i="0" baseline="0"/>
            <a:t> spending.</a:t>
          </a:r>
          <a:endParaRPr lang="en-US"/>
        </a:p>
      </dgm:t>
    </dgm:pt>
    <dgm:pt modelId="{A7FCDC06-E8AF-4685-AA36-CA5C567B0A07}" type="parTrans" cxnId="{BC0C2E55-BA03-4F75-9FFB-929404DECCF1}">
      <dgm:prSet/>
      <dgm:spPr/>
      <dgm:t>
        <a:bodyPr/>
        <a:lstStyle/>
        <a:p>
          <a:endParaRPr lang="en-US"/>
        </a:p>
      </dgm:t>
    </dgm:pt>
    <dgm:pt modelId="{D07F369E-A781-413D-8859-BF162496962A}" type="sibTrans" cxnId="{BC0C2E55-BA03-4F75-9FFB-929404DECCF1}">
      <dgm:prSet/>
      <dgm:spPr/>
      <dgm:t>
        <a:bodyPr/>
        <a:lstStyle/>
        <a:p>
          <a:endParaRPr lang="en-US"/>
        </a:p>
      </dgm:t>
    </dgm:pt>
    <dgm:pt modelId="{FEC7E8F4-57D3-4A87-B390-F63C637ACEFA}">
      <dgm:prSet/>
      <dgm:spPr/>
      <dgm:t>
        <a:bodyPr/>
        <a:lstStyle/>
        <a:p>
          <a:pPr>
            <a:defRPr cap="all"/>
          </a:pPr>
          <a:r>
            <a:rPr lang="en-US" b="0" i="0" baseline="0"/>
            <a:t>Encourage </a:t>
          </a:r>
          <a:r>
            <a:rPr lang="en-US" b="1" i="0" baseline="0"/>
            <a:t>high-income</a:t>
          </a:r>
          <a:r>
            <a:rPr lang="en-US" b="0" i="0" baseline="0"/>
            <a:t> and </a:t>
          </a:r>
          <a:r>
            <a:rPr lang="en-US" b="1" i="0" baseline="0"/>
            <a:t>40–50 age group</a:t>
          </a:r>
          <a:r>
            <a:rPr lang="en-US" b="0" i="0" baseline="0"/>
            <a:t> for loyalty programs.</a:t>
          </a:r>
          <a:endParaRPr lang="en-US"/>
        </a:p>
      </dgm:t>
    </dgm:pt>
    <dgm:pt modelId="{9305C8E9-D281-44E1-8702-E11CE2CB6B95}" type="parTrans" cxnId="{F710AB64-6B55-4467-B58F-6C00838A23F2}">
      <dgm:prSet/>
      <dgm:spPr/>
      <dgm:t>
        <a:bodyPr/>
        <a:lstStyle/>
        <a:p>
          <a:endParaRPr lang="en-US"/>
        </a:p>
      </dgm:t>
    </dgm:pt>
    <dgm:pt modelId="{F2AE72E2-9821-415E-8A93-DC7734CDC31B}" type="sibTrans" cxnId="{F710AB64-6B55-4467-B58F-6C00838A23F2}">
      <dgm:prSet/>
      <dgm:spPr/>
      <dgm:t>
        <a:bodyPr/>
        <a:lstStyle/>
        <a:p>
          <a:endParaRPr lang="en-US"/>
        </a:p>
      </dgm:t>
    </dgm:pt>
    <dgm:pt modelId="{BB97EDD6-94A1-405C-A101-2FC7CD35DC85}" type="pres">
      <dgm:prSet presAssocID="{4B9FB099-11A8-4DB3-AAD6-504760C80497}" presName="root" presStyleCnt="0">
        <dgm:presLayoutVars>
          <dgm:dir/>
          <dgm:resizeHandles val="exact"/>
        </dgm:presLayoutVars>
      </dgm:prSet>
      <dgm:spPr/>
    </dgm:pt>
    <dgm:pt modelId="{44FAEBA7-E393-4EB9-8A62-0070C793343E}" type="pres">
      <dgm:prSet presAssocID="{F4E41D90-117F-44D2-9B5C-572AB7E502F2}" presName="compNode" presStyleCnt="0"/>
      <dgm:spPr/>
    </dgm:pt>
    <dgm:pt modelId="{A94E5705-AA03-4751-B98C-05B9F18D1704}" type="pres">
      <dgm:prSet presAssocID="{F4E41D90-117F-44D2-9B5C-572AB7E502F2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BFFF87D-53A4-48B0-9FB9-065B340B1A08}" type="pres">
      <dgm:prSet presAssocID="{F4E41D90-117F-44D2-9B5C-572AB7E502F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BF0D93D-BB0B-4C0C-BFD6-A304BF1D85F0}" type="pres">
      <dgm:prSet presAssocID="{F4E41D90-117F-44D2-9B5C-572AB7E502F2}" presName="spaceRect" presStyleCnt="0"/>
      <dgm:spPr/>
    </dgm:pt>
    <dgm:pt modelId="{3DE53EF0-09EB-4B83-8C3D-FD66589AE5F8}" type="pres">
      <dgm:prSet presAssocID="{F4E41D90-117F-44D2-9B5C-572AB7E502F2}" presName="textRect" presStyleLbl="revTx" presStyleIdx="0" presStyleCnt="4">
        <dgm:presLayoutVars>
          <dgm:chMax val="1"/>
          <dgm:chPref val="1"/>
        </dgm:presLayoutVars>
      </dgm:prSet>
      <dgm:spPr/>
    </dgm:pt>
    <dgm:pt modelId="{AE34D863-C2B8-4EF0-9E64-C7B290633B08}" type="pres">
      <dgm:prSet presAssocID="{33C610D2-75F9-412D-A98D-656618B9134A}" presName="sibTrans" presStyleCnt="0"/>
      <dgm:spPr/>
    </dgm:pt>
    <dgm:pt modelId="{E7BA61D6-254A-43C6-9D10-849A2E3491E1}" type="pres">
      <dgm:prSet presAssocID="{044E4AB6-F6A1-49C6-B2FE-47BFBBDAF7C8}" presName="compNode" presStyleCnt="0"/>
      <dgm:spPr/>
    </dgm:pt>
    <dgm:pt modelId="{999BAED7-1233-4B71-AE86-59588BEEEC72}" type="pres">
      <dgm:prSet presAssocID="{044E4AB6-F6A1-49C6-B2FE-47BFBBDAF7C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2892E92-2D77-4279-8FEB-9B802D7DA2AC}" type="pres">
      <dgm:prSet presAssocID="{044E4AB6-F6A1-49C6-B2FE-47BFBBDAF7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9E62FD75-24D5-4A8E-BBED-8B2F4F69EB65}" type="pres">
      <dgm:prSet presAssocID="{044E4AB6-F6A1-49C6-B2FE-47BFBBDAF7C8}" presName="spaceRect" presStyleCnt="0"/>
      <dgm:spPr/>
    </dgm:pt>
    <dgm:pt modelId="{2BF70024-8EF9-472C-9B8A-B7F02066A2A4}" type="pres">
      <dgm:prSet presAssocID="{044E4AB6-F6A1-49C6-B2FE-47BFBBDAF7C8}" presName="textRect" presStyleLbl="revTx" presStyleIdx="1" presStyleCnt="4">
        <dgm:presLayoutVars>
          <dgm:chMax val="1"/>
          <dgm:chPref val="1"/>
        </dgm:presLayoutVars>
      </dgm:prSet>
      <dgm:spPr/>
    </dgm:pt>
    <dgm:pt modelId="{8D371EDD-A587-4A67-96CE-AC90BD6EC1E7}" type="pres">
      <dgm:prSet presAssocID="{6082B647-B7E8-4281-B0C7-5F313A8B129C}" presName="sibTrans" presStyleCnt="0"/>
      <dgm:spPr/>
    </dgm:pt>
    <dgm:pt modelId="{35966CF9-120F-4D5C-9FEA-173CF99BAEBB}" type="pres">
      <dgm:prSet presAssocID="{70388CFA-74C5-497B-8C0E-55E9AAA70FB6}" presName="compNode" presStyleCnt="0"/>
      <dgm:spPr/>
    </dgm:pt>
    <dgm:pt modelId="{59D3712A-426C-4139-AE2D-17835462534A}" type="pres">
      <dgm:prSet presAssocID="{70388CFA-74C5-497B-8C0E-55E9AAA70FB6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1A701C5-F1D3-4E40-8143-530CD503620C}" type="pres">
      <dgm:prSet presAssocID="{70388CFA-74C5-497B-8C0E-55E9AAA70F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9F088AB-ED49-48F5-AABA-772EB61971F7}" type="pres">
      <dgm:prSet presAssocID="{70388CFA-74C5-497B-8C0E-55E9AAA70FB6}" presName="spaceRect" presStyleCnt="0"/>
      <dgm:spPr/>
    </dgm:pt>
    <dgm:pt modelId="{EE053080-92FF-4A48-A505-64C9CAF61FEF}" type="pres">
      <dgm:prSet presAssocID="{70388CFA-74C5-497B-8C0E-55E9AAA70FB6}" presName="textRect" presStyleLbl="revTx" presStyleIdx="2" presStyleCnt="4">
        <dgm:presLayoutVars>
          <dgm:chMax val="1"/>
          <dgm:chPref val="1"/>
        </dgm:presLayoutVars>
      </dgm:prSet>
      <dgm:spPr/>
    </dgm:pt>
    <dgm:pt modelId="{660D8135-0777-4BAE-A22E-DC2659EAD082}" type="pres">
      <dgm:prSet presAssocID="{D07F369E-A781-413D-8859-BF162496962A}" presName="sibTrans" presStyleCnt="0"/>
      <dgm:spPr/>
    </dgm:pt>
    <dgm:pt modelId="{0476DB1D-76F7-4819-9C59-FE2B67AC8F2C}" type="pres">
      <dgm:prSet presAssocID="{FEC7E8F4-57D3-4A87-B390-F63C637ACEFA}" presName="compNode" presStyleCnt="0"/>
      <dgm:spPr/>
    </dgm:pt>
    <dgm:pt modelId="{2B42C4C9-41F5-4AF4-8CE7-044D2FAECE02}" type="pres">
      <dgm:prSet presAssocID="{FEC7E8F4-57D3-4A87-B390-F63C637ACEF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F21DEF1-7A18-4AD1-8B6F-CDE12FA202DA}" type="pres">
      <dgm:prSet presAssocID="{FEC7E8F4-57D3-4A87-B390-F63C637ACE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dding Cake"/>
        </a:ext>
      </dgm:extLst>
    </dgm:pt>
    <dgm:pt modelId="{4E72754C-BC48-4EF0-B238-F90CC93E9123}" type="pres">
      <dgm:prSet presAssocID="{FEC7E8F4-57D3-4A87-B390-F63C637ACEFA}" presName="spaceRect" presStyleCnt="0"/>
      <dgm:spPr/>
    </dgm:pt>
    <dgm:pt modelId="{6BD5725E-BC5C-40D4-8E56-006341B2AF66}" type="pres">
      <dgm:prSet presAssocID="{FEC7E8F4-57D3-4A87-B390-F63C637ACEF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3137161-5B91-4C88-A6DB-37C285EE15BB}" srcId="{4B9FB099-11A8-4DB3-AAD6-504760C80497}" destId="{F4E41D90-117F-44D2-9B5C-572AB7E502F2}" srcOrd="0" destOrd="0" parTransId="{C934586F-0FCA-42BF-B6BA-A7EFA3850831}" sibTransId="{33C610D2-75F9-412D-A98D-656618B9134A}"/>
    <dgm:cxn modelId="{F710AB64-6B55-4467-B58F-6C00838A23F2}" srcId="{4B9FB099-11A8-4DB3-AAD6-504760C80497}" destId="{FEC7E8F4-57D3-4A87-B390-F63C637ACEFA}" srcOrd="3" destOrd="0" parTransId="{9305C8E9-D281-44E1-8702-E11CE2CB6B95}" sibTransId="{F2AE72E2-9821-415E-8A93-DC7734CDC31B}"/>
    <dgm:cxn modelId="{BC0C2E55-BA03-4F75-9FFB-929404DECCF1}" srcId="{4B9FB099-11A8-4DB3-AAD6-504760C80497}" destId="{70388CFA-74C5-497B-8C0E-55E9AAA70FB6}" srcOrd="2" destOrd="0" parTransId="{A7FCDC06-E8AF-4685-AA36-CA5C567B0A07}" sibTransId="{D07F369E-A781-413D-8859-BF162496962A}"/>
    <dgm:cxn modelId="{DF119077-D8D3-47E0-8A7B-EABCD0D85630}" type="presOf" srcId="{4B9FB099-11A8-4DB3-AAD6-504760C80497}" destId="{BB97EDD6-94A1-405C-A101-2FC7CD35DC85}" srcOrd="0" destOrd="0" presId="urn:microsoft.com/office/officeart/2018/5/layout/IconLeafLabelList"/>
    <dgm:cxn modelId="{CEB4769B-2FEB-4257-A88E-8559AA6190DE}" type="presOf" srcId="{70388CFA-74C5-497B-8C0E-55E9AAA70FB6}" destId="{EE053080-92FF-4A48-A505-64C9CAF61FEF}" srcOrd="0" destOrd="0" presId="urn:microsoft.com/office/officeart/2018/5/layout/IconLeafLabelList"/>
    <dgm:cxn modelId="{A8013CB2-DCBE-46C6-8A3B-72219E069151}" type="presOf" srcId="{F4E41D90-117F-44D2-9B5C-572AB7E502F2}" destId="{3DE53EF0-09EB-4B83-8C3D-FD66589AE5F8}" srcOrd="0" destOrd="0" presId="urn:microsoft.com/office/officeart/2018/5/layout/IconLeafLabelList"/>
    <dgm:cxn modelId="{4DF888D6-04C8-4CA7-A897-73F1F53DC888}" type="presOf" srcId="{044E4AB6-F6A1-49C6-B2FE-47BFBBDAF7C8}" destId="{2BF70024-8EF9-472C-9B8A-B7F02066A2A4}" srcOrd="0" destOrd="0" presId="urn:microsoft.com/office/officeart/2018/5/layout/IconLeafLabelList"/>
    <dgm:cxn modelId="{E87067F6-8E1D-49AA-8DEE-041F54B20BCF}" type="presOf" srcId="{FEC7E8F4-57D3-4A87-B390-F63C637ACEFA}" destId="{6BD5725E-BC5C-40D4-8E56-006341B2AF66}" srcOrd="0" destOrd="0" presId="urn:microsoft.com/office/officeart/2018/5/layout/IconLeafLabelList"/>
    <dgm:cxn modelId="{71FAE9FA-9C4F-48C0-8850-FC40A0B307E8}" srcId="{4B9FB099-11A8-4DB3-AAD6-504760C80497}" destId="{044E4AB6-F6A1-49C6-B2FE-47BFBBDAF7C8}" srcOrd="1" destOrd="0" parTransId="{9BBF02CB-07E6-4F91-8F63-E219EE624CD2}" sibTransId="{6082B647-B7E8-4281-B0C7-5F313A8B129C}"/>
    <dgm:cxn modelId="{2D44E68B-0B56-489B-B6B9-E7970D39EE1E}" type="presParOf" srcId="{BB97EDD6-94A1-405C-A101-2FC7CD35DC85}" destId="{44FAEBA7-E393-4EB9-8A62-0070C793343E}" srcOrd="0" destOrd="0" presId="urn:microsoft.com/office/officeart/2018/5/layout/IconLeafLabelList"/>
    <dgm:cxn modelId="{76AD008D-CB5A-4CEC-B3D0-40E4F8120256}" type="presParOf" srcId="{44FAEBA7-E393-4EB9-8A62-0070C793343E}" destId="{A94E5705-AA03-4751-B98C-05B9F18D1704}" srcOrd="0" destOrd="0" presId="urn:microsoft.com/office/officeart/2018/5/layout/IconLeafLabelList"/>
    <dgm:cxn modelId="{EE539F81-E67D-4596-B22F-427184D766CF}" type="presParOf" srcId="{44FAEBA7-E393-4EB9-8A62-0070C793343E}" destId="{6BFFF87D-53A4-48B0-9FB9-065B340B1A08}" srcOrd="1" destOrd="0" presId="urn:microsoft.com/office/officeart/2018/5/layout/IconLeafLabelList"/>
    <dgm:cxn modelId="{B6BC60D9-2189-43E0-8F29-3295C60C1287}" type="presParOf" srcId="{44FAEBA7-E393-4EB9-8A62-0070C793343E}" destId="{BBF0D93D-BB0B-4C0C-BFD6-A304BF1D85F0}" srcOrd="2" destOrd="0" presId="urn:microsoft.com/office/officeart/2018/5/layout/IconLeafLabelList"/>
    <dgm:cxn modelId="{323E83AC-766F-42A3-ADDF-1547CCE6CB4E}" type="presParOf" srcId="{44FAEBA7-E393-4EB9-8A62-0070C793343E}" destId="{3DE53EF0-09EB-4B83-8C3D-FD66589AE5F8}" srcOrd="3" destOrd="0" presId="urn:microsoft.com/office/officeart/2018/5/layout/IconLeafLabelList"/>
    <dgm:cxn modelId="{9E940EA3-86E1-4706-A0F4-1EE2F687867C}" type="presParOf" srcId="{BB97EDD6-94A1-405C-A101-2FC7CD35DC85}" destId="{AE34D863-C2B8-4EF0-9E64-C7B290633B08}" srcOrd="1" destOrd="0" presId="urn:microsoft.com/office/officeart/2018/5/layout/IconLeafLabelList"/>
    <dgm:cxn modelId="{29F7EA89-D657-46C8-8FEC-A9D1783F5F27}" type="presParOf" srcId="{BB97EDD6-94A1-405C-A101-2FC7CD35DC85}" destId="{E7BA61D6-254A-43C6-9D10-849A2E3491E1}" srcOrd="2" destOrd="0" presId="urn:microsoft.com/office/officeart/2018/5/layout/IconLeafLabelList"/>
    <dgm:cxn modelId="{C9D5AE96-3213-4B41-857B-1312246BBFF1}" type="presParOf" srcId="{E7BA61D6-254A-43C6-9D10-849A2E3491E1}" destId="{999BAED7-1233-4B71-AE86-59588BEEEC72}" srcOrd="0" destOrd="0" presId="urn:microsoft.com/office/officeart/2018/5/layout/IconLeafLabelList"/>
    <dgm:cxn modelId="{A7FC4773-4504-4C5C-AE33-7A53DF8A3773}" type="presParOf" srcId="{E7BA61D6-254A-43C6-9D10-849A2E3491E1}" destId="{A2892E92-2D77-4279-8FEB-9B802D7DA2AC}" srcOrd="1" destOrd="0" presId="urn:microsoft.com/office/officeart/2018/5/layout/IconLeafLabelList"/>
    <dgm:cxn modelId="{3D3B8592-7275-4C0E-9196-3551B9BCE24C}" type="presParOf" srcId="{E7BA61D6-254A-43C6-9D10-849A2E3491E1}" destId="{9E62FD75-24D5-4A8E-BBED-8B2F4F69EB65}" srcOrd="2" destOrd="0" presId="urn:microsoft.com/office/officeart/2018/5/layout/IconLeafLabelList"/>
    <dgm:cxn modelId="{6B4FC4E0-5FEA-4459-8B42-7E7407404FE4}" type="presParOf" srcId="{E7BA61D6-254A-43C6-9D10-849A2E3491E1}" destId="{2BF70024-8EF9-472C-9B8A-B7F02066A2A4}" srcOrd="3" destOrd="0" presId="urn:microsoft.com/office/officeart/2018/5/layout/IconLeafLabelList"/>
    <dgm:cxn modelId="{695AC0E5-4361-484A-B36A-405F64F5A8C0}" type="presParOf" srcId="{BB97EDD6-94A1-405C-A101-2FC7CD35DC85}" destId="{8D371EDD-A587-4A67-96CE-AC90BD6EC1E7}" srcOrd="3" destOrd="0" presId="urn:microsoft.com/office/officeart/2018/5/layout/IconLeafLabelList"/>
    <dgm:cxn modelId="{AC37DD4C-E007-4CCC-8EB4-29E7DE051D0D}" type="presParOf" srcId="{BB97EDD6-94A1-405C-A101-2FC7CD35DC85}" destId="{35966CF9-120F-4D5C-9FEA-173CF99BAEBB}" srcOrd="4" destOrd="0" presId="urn:microsoft.com/office/officeart/2018/5/layout/IconLeafLabelList"/>
    <dgm:cxn modelId="{754D6513-4551-45D5-B28C-1921D56B5991}" type="presParOf" srcId="{35966CF9-120F-4D5C-9FEA-173CF99BAEBB}" destId="{59D3712A-426C-4139-AE2D-17835462534A}" srcOrd="0" destOrd="0" presId="urn:microsoft.com/office/officeart/2018/5/layout/IconLeafLabelList"/>
    <dgm:cxn modelId="{E719E4F5-FCDC-4579-B413-762EE2BD693A}" type="presParOf" srcId="{35966CF9-120F-4D5C-9FEA-173CF99BAEBB}" destId="{91A701C5-F1D3-4E40-8143-530CD503620C}" srcOrd="1" destOrd="0" presId="urn:microsoft.com/office/officeart/2018/5/layout/IconLeafLabelList"/>
    <dgm:cxn modelId="{7EFA1469-F3C6-4657-8870-8D2675290AC0}" type="presParOf" srcId="{35966CF9-120F-4D5C-9FEA-173CF99BAEBB}" destId="{99F088AB-ED49-48F5-AABA-772EB61971F7}" srcOrd="2" destOrd="0" presId="urn:microsoft.com/office/officeart/2018/5/layout/IconLeafLabelList"/>
    <dgm:cxn modelId="{7EEAA564-A82D-4F4D-9451-57F1E8D4CFD8}" type="presParOf" srcId="{35966CF9-120F-4D5C-9FEA-173CF99BAEBB}" destId="{EE053080-92FF-4A48-A505-64C9CAF61FEF}" srcOrd="3" destOrd="0" presId="urn:microsoft.com/office/officeart/2018/5/layout/IconLeafLabelList"/>
    <dgm:cxn modelId="{2B358CA1-F1C5-4AD3-A9BB-EFFBB28D24DC}" type="presParOf" srcId="{BB97EDD6-94A1-405C-A101-2FC7CD35DC85}" destId="{660D8135-0777-4BAE-A22E-DC2659EAD082}" srcOrd="5" destOrd="0" presId="urn:microsoft.com/office/officeart/2018/5/layout/IconLeafLabelList"/>
    <dgm:cxn modelId="{34FEADDC-ED1B-44B7-9A0A-BB1267544B4F}" type="presParOf" srcId="{BB97EDD6-94A1-405C-A101-2FC7CD35DC85}" destId="{0476DB1D-76F7-4819-9C59-FE2B67AC8F2C}" srcOrd="6" destOrd="0" presId="urn:microsoft.com/office/officeart/2018/5/layout/IconLeafLabelList"/>
    <dgm:cxn modelId="{32D9BCB7-A8E4-4E8C-B0A3-E34DA33A1C45}" type="presParOf" srcId="{0476DB1D-76F7-4819-9C59-FE2B67AC8F2C}" destId="{2B42C4C9-41F5-4AF4-8CE7-044D2FAECE02}" srcOrd="0" destOrd="0" presId="urn:microsoft.com/office/officeart/2018/5/layout/IconLeafLabelList"/>
    <dgm:cxn modelId="{F9D65C7C-D546-4534-826F-1B49287B26CF}" type="presParOf" srcId="{0476DB1D-76F7-4819-9C59-FE2B67AC8F2C}" destId="{9F21DEF1-7A18-4AD1-8B6F-CDE12FA202DA}" srcOrd="1" destOrd="0" presId="urn:microsoft.com/office/officeart/2018/5/layout/IconLeafLabelList"/>
    <dgm:cxn modelId="{DEF959FE-8660-46CD-A817-24C70C0C7CDC}" type="presParOf" srcId="{0476DB1D-76F7-4819-9C59-FE2B67AC8F2C}" destId="{4E72754C-BC48-4EF0-B238-F90CC93E9123}" srcOrd="2" destOrd="0" presId="urn:microsoft.com/office/officeart/2018/5/layout/IconLeafLabelList"/>
    <dgm:cxn modelId="{FF81B552-3534-4A17-B993-8AE9D3BFB3F9}" type="presParOf" srcId="{0476DB1D-76F7-4819-9C59-FE2B67AC8F2C}" destId="{6BD5725E-BC5C-40D4-8E56-006341B2AF6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00FD8-6D54-4E18-BEB4-EB2A19DCA244}">
      <dsp:nvSpPr>
        <dsp:cNvPr id="0" name=""/>
        <dsp:cNvSpPr/>
      </dsp:nvSpPr>
      <dsp:spPr>
        <a:xfrm>
          <a:off x="606456" y="0"/>
          <a:ext cx="5453920" cy="545392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466077-82D8-4DB6-A7FA-866543490CEB}">
      <dsp:nvSpPr>
        <dsp:cNvPr id="0" name=""/>
        <dsp:cNvSpPr/>
      </dsp:nvSpPr>
      <dsp:spPr>
        <a:xfrm>
          <a:off x="1124578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To analyze credit card revenue, transaction count, and interest earnings.</a:t>
          </a:r>
          <a:endParaRPr lang="en-US" sz="1900" kern="1200"/>
        </a:p>
      </dsp:txBody>
      <dsp:txXfrm>
        <a:off x="1228411" y="621955"/>
        <a:ext cx="1919362" cy="1919362"/>
      </dsp:txXfrm>
    </dsp:sp>
    <dsp:sp modelId="{F201D7E3-2C8D-4C89-8092-B1B3076F2CB9}">
      <dsp:nvSpPr>
        <dsp:cNvPr id="0" name=""/>
        <dsp:cNvSpPr/>
      </dsp:nvSpPr>
      <dsp:spPr>
        <a:xfrm>
          <a:off x="3415225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To understand customer behavior by card type, job, education, and demographics.</a:t>
          </a:r>
          <a:endParaRPr lang="en-US" sz="1900" kern="1200"/>
        </a:p>
      </dsp:txBody>
      <dsp:txXfrm>
        <a:off x="3519058" y="621955"/>
        <a:ext cx="1919362" cy="1919362"/>
      </dsp:txXfrm>
    </dsp:sp>
    <dsp:sp modelId="{D2969D95-B855-4C11-BAC1-28BC1DB96FE7}">
      <dsp:nvSpPr>
        <dsp:cNvPr id="0" name=""/>
        <dsp:cNvSpPr/>
      </dsp:nvSpPr>
      <dsp:spPr>
        <a:xfrm>
          <a:off x="1124578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To identify the top contributing categories for strategic business decisions.</a:t>
          </a:r>
          <a:endParaRPr lang="en-US" sz="1900" kern="1200"/>
        </a:p>
      </dsp:txBody>
      <dsp:txXfrm>
        <a:off x="1228411" y="2912601"/>
        <a:ext cx="1919362" cy="1919362"/>
      </dsp:txXfrm>
    </dsp:sp>
    <dsp:sp modelId="{6B2FC4BD-B95C-47E0-81CB-B3E156E71B98}">
      <dsp:nvSpPr>
        <dsp:cNvPr id="0" name=""/>
        <dsp:cNvSpPr/>
      </dsp:nvSpPr>
      <dsp:spPr>
        <a:xfrm>
          <a:off x="3415225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To evaluate performance trends across different quarters and states.</a:t>
          </a:r>
          <a:endParaRPr lang="en-US" sz="1900" kern="1200"/>
        </a:p>
      </dsp:txBody>
      <dsp:txXfrm>
        <a:off x="3519058" y="2912601"/>
        <a:ext cx="1919362" cy="1919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B2AE3-B269-49DA-8339-F69F88904A73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124F62-EB2F-4738-9B94-B47309B89EF4}">
      <dsp:nvSpPr>
        <dsp:cNvPr id="0" name=""/>
        <dsp:cNvSpPr/>
      </dsp:nvSpPr>
      <dsp:spPr>
        <a:xfrm>
          <a:off x="0" y="665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From Both Dashboards</a:t>
          </a:r>
          <a:endParaRPr lang="en-US" sz="2800" kern="1200"/>
        </a:p>
      </dsp:txBody>
      <dsp:txXfrm>
        <a:off x="0" y="665"/>
        <a:ext cx="6666833" cy="778941"/>
      </dsp:txXfrm>
    </dsp:sp>
    <dsp:sp modelId="{211ABF18-7756-4D3A-B372-F5FB6C7D3ED7}">
      <dsp:nvSpPr>
        <dsp:cNvPr id="0" name=""/>
        <dsp:cNvSpPr/>
      </dsp:nvSpPr>
      <dsp:spPr>
        <a:xfrm>
          <a:off x="0" y="779606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34650C-A305-4688-BD83-95C247929A48}">
      <dsp:nvSpPr>
        <dsp:cNvPr id="0" name=""/>
        <dsp:cNvSpPr/>
      </dsp:nvSpPr>
      <dsp:spPr>
        <a:xfrm>
          <a:off x="0" y="779606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Total Revenue:</a:t>
          </a:r>
          <a:r>
            <a:rPr lang="en-US" sz="2800" kern="1200"/>
            <a:t> $55M</a:t>
          </a:r>
        </a:p>
      </dsp:txBody>
      <dsp:txXfrm>
        <a:off x="0" y="779606"/>
        <a:ext cx="6666833" cy="778941"/>
      </dsp:txXfrm>
    </dsp:sp>
    <dsp:sp modelId="{8145514A-955B-4EF3-8F50-B88A7B8E98C7}">
      <dsp:nvSpPr>
        <dsp:cNvPr id="0" name=""/>
        <dsp:cNvSpPr/>
      </dsp:nvSpPr>
      <dsp:spPr>
        <a:xfrm>
          <a:off x="0" y="1558548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662F42-5309-4B8E-B8C3-F96FE5446F4E}">
      <dsp:nvSpPr>
        <dsp:cNvPr id="0" name=""/>
        <dsp:cNvSpPr/>
      </dsp:nvSpPr>
      <dsp:spPr>
        <a:xfrm>
          <a:off x="0" y="1558548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Interest Earned:</a:t>
          </a:r>
          <a:r>
            <a:rPr lang="en-US" sz="2800" kern="1200"/>
            <a:t> $7.84M</a:t>
          </a:r>
        </a:p>
      </dsp:txBody>
      <dsp:txXfrm>
        <a:off x="0" y="1558548"/>
        <a:ext cx="6666833" cy="778941"/>
      </dsp:txXfrm>
    </dsp:sp>
    <dsp:sp modelId="{70300EB3-E516-4399-90BC-6D35A4FE3B68}">
      <dsp:nvSpPr>
        <dsp:cNvPr id="0" name=""/>
        <dsp:cNvSpPr/>
      </dsp:nvSpPr>
      <dsp:spPr>
        <a:xfrm>
          <a:off x="0" y="2337489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9C8A6E-D213-44C0-9553-D328AE7C22BB}">
      <dsp:nvSpPr>
        <dsp:cNvPr id="0" name=""/>
        <dsp:cNvSpPr/>
      </dsp:nvSpPr>
      <dsp:spPr>
        <a:xfrm>
          <a:off x="0" y="2337489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Total Transactions:</a:t>
          </a:r>
          <a:r>
            <a:rPr lang="en-US" sz="2800" kern="1200"/>
            <a:t> 656K</a:t>
          </a:r>
        </a:p>
      </dsp:txBody>
      <dsp:txXfrm>
        <a:off x="0" y="2337489"/>
        <a:ext cx="6666833" cy="778941"/>
      </dsp:txXfrm>
    </dsp:sp>
    <dsp:sp modelId="{70EB35BF-A5D2-494D-B8C3-A6D0A0C1BD1E}">
      <dsp:nvSpPr>
        <dsp:cNvPr id="0" name=""/>
        <dsp:cNvSpPr/>
      </dsp:nvSpPr>
      <dsp:spPr>
        <a:xfrm>
          <a:off x="0" y="3116430"/>
          <a:ext cx="6666833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A83B61-E798-4515-B2D0-CDE2E250B9B2}">
      <dsp:nvSpPr>
        <dsp:cNvPr id="0" name=""/>
        <dsp:cNvSpPr/>
      </dsp:nvSpPr>
      <dsp:spPr>
        <a:xfrm>
          <a:off x="0" y="3116430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Total Transaction Amount:</a:t>
          </a:r>
          <a:r>
            <a:rPr lang="en-US" sz="2800" kern="1200"/>
            <a:t> $45M</a:t>
          </a:r>
        </a:p>
      </dsp:txBody>
      <dsp:txXfrm>
        <a:off x="0" y="3116430"/>
        <a:ext cx="6666833" cy="778941"/>
      </dsp:txXfrm>
    </dsp:sp>
    <dsp:sp modelId="{D2C5380D-3C1B-4EC3-9E9C-A3B566920E32}">
      <dsp:nvSpPr>
        <dsp:cNvPr id="0" name=""/>
        <dsp:cNvSpPr/>
      </dsp:nvSpPr>
      <dsp:spPr>
        <a:xfrm>
          <a:off x="0" y="389537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D8A498-A3AB-430F-8624-C689F52C41FD}">
      <dsp:nvSpPr>
        <dsp:cNvPr id="0" name=""/>
        <dsp:cNvSpPr/>
      </dsp:nvSpPr>
      <dsp:spPr>
        <a:xfrm>
          <a:off x="0" y="3895371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Customer Satisfaction Score (CSS):</a:t>
          </a:r>
          <a:r>
            <a:rPr lang="en-US" sz="2800" kern="1200"/>
            <a:t> 3.19</a:t>
          </a:r>
        </a:p>
      </dsp:txBody>
      <dsp:txXfrm>
        <a:off x="0" y="3895371"/>
        <a:ext cx="6666833" cy="778941"/>
      </dsp:txXfrm>
    </dsp:sp>
    <dsp:sp modelId="{28485E5F-B1CD-4D2C-8DE9-F7753C988FEB}">
      <dsp:nvSpPr>
        <dsp:cNvPr id="0" name=""/>
        <dsp:cNvSpPr/>
      </dsp:nvSpPr>
      <dsp:spPr>
        <a:xfrm>
          <a:off x="0" y="4674313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D3BC26-369A-4665-84B1-FBF538D7482F}">
      <dsp:nvSpPr>
        <dsp:cNvPr id="0" name=""/>
        <dsp:cNvSpPr/>
      </dsp:nvSpPr>
      <dsp:spPr>
        <a:xfrm>
          <a:off x="0" y="4674313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Customer Income:</a:t>
          </a:r>
          <a:r>
            <a:rPr lang="en-US" sz="2800" kern="1200"/>
            <a:t> $576M</a:t>
          </a:r>
        </a:p>
      </dsp:txBody>
      <dsp:txXfrm>
        <a:off x="0" y="4674313"/>
        <a:ext cx="6666833" cy="778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B5475-ED7A-4211-B762-0B218CDD644A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E59DD9-14E6-4302-A32E-6CC98A8006DD}">
      <dsp:nvSpPr>
        <dsp:cNvPr id="0" name=""/>
        <dsp:cNvSpPr/>
      </dsp:nvSpPr>
      <dsp:spPr>
        <a:xfrm>
          <a:off x="0" y="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Chart: QTR Revenue &amp; Total Trans Count</a:t>
          </a:r>
          <a:endParaRPr lang="en-US" sz="3800" kern="1200"/>
        </a:p>
      </dsp:txBody>
      <dsp:txXfrm>
        <a:off x="0" y="0"/>
        <a:ext cx="6666833" cy="1363480"/>
      </dsp:txXfrm>
    </dsp:sp>
    <dsp:sp modelId="{544F1729-53C6-4D73-A504-35F07DB857E6}">
      <dsp:nvSpPr>
        <dsp:cNvPr id="0" name=""/>
        <dsp:cNvSpPr/>
      </dsp:nvSpPr>
      <dsp:spPr>
        <a:xfrm>
          <a:off x="0" y="136348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1E790A-057D-4DE0-8C19-9E19FE5175E1}">
      <dsp:nvSpPr>
        <dsp:cNvPr id="0" name=""/>
        <dsp:cNvSpPr/>
      </dsp:nvSpPr>
      <dsp:spPr>
        <a:xfrm>
          <a:off x="0" y="136348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Q3 generated the highest revenue ($14.2M).</a:t>
          </a:r>
        </a:p>
      </dsp:txBody>
      <dsp:txXfrm>
        <a:off x="0" y="1363480"/>
        <a:ext cx="6666833" cy="1363480"/>
      </dsp:txXfrm>
    </dsp:sp>
    <dsp:sp modelId="{8EFFDFF4-9E43-4ED4-8095-63C66D20A6E8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62F446-701F-4F62-82AE-7AEAE1727A80}">
      <dsp:nvSpPr>
        <dsp:cNvPr id="0" name=""/>
        <dsp:cNvSpPr/>
      </dsp:nvSpPr>
      <dsp:spPr>
        <a:xfrm>
          <a:off x="0" y="272696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Q3 also had the highest transaction count (166.6K).</a:t>
          </a:r>
        </a:p>
      </dsp:txBody>
      <dsp:txXfrm>
        <a:off x="0" y="2726960"/>
        <a:ext cx="6666833" cy="1363480"/>
      </dsp:txXfrm>
    </dsp:sp>
    <dsp:sp modelId="{10D925B9-47A2-48BE-B8C5-3C617AF96833}">
      <dsp:nvSpPr>
        <dsp:cNvPr id="0" name=""/>
        <dsp:cNvSpPr/>
      </dsp:nvSpPr>
      <dsp:spPr>
        <a:xfrm>
          <a:off x="0" y="409044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B42AFB-629D-49EC-95DC-7BB7F05A43DC}">
      <dsp:nvSpPr>
        <dsp:cNvPr id="0" name=""/>
        <dsp:cNvSpPr/>
      </dsp:nvSpPr>
      <dsp:spPr>
        <a:xfrm>
          <a:off x="0" y="409044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Overall consistent performance across quarters.</a:t>
          </a:r>
        </a:p>
      </dsp:txBody>
      <dsp:txXfrm>
        <a:off x="0" y="4090440"/>
        <a:ext cx="6666833" cy="1363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1D3EF-BE89-4788-BC41-92AAAC30B973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EFA4A5-CB2B-4088-AA77-49E008499933}">
      <dsp:nvSpPr>
        <dsp:cNvPr id="0" name=""/>
        <dsp:cNvSpPr/>
      </dsp:nvSpPr>
      <dsp:spPr>
        <a:xfrm>
          <a:off x="0" y="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Table &amp; Bar Chart</a:t>
          </a:r>
          <a:endParaRPr lang="en-US" sz="3800" kern="1200"/>
        </a:p>
      </dsp:txBody>
      <dsp:txXfrm>
        <a:off x="0" y="0"/>
        <a:ext cx="6666833" cy="1363480"/>
      </dsp:txXfrm>
    </dsp:sp>
    <dsp:sp modelId="{5562BCA5-2917-4233-82AC-BABDBAD2263B}">
      <dsp:nvSpPr>
        <dsp:cNvPr id="0" name=""/>
        <dsp:cNvSpPr/>
      </dsp:nvSpPr>
      <dsp:spPr>
        <a:xfrm>
          <a:off x="0" y="136348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131BD3-1E00-462C-B74D-C467910293CE}">
      <dsp:nvSpPr>
        <dsp:cNvPr id="0" name=""/>
        <dsp:cNvSpPr/>
      </dsp:nvSpPr>
      <dsp:spPr>
        <a:xfrm>
          <a:off x="0" y="136348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Top Performer:</a:t>
          </a:r>
          <a:r>
            <a:rPr lang="en-US" sz="3800" kern="1200"/>
            <a:t> Blue card – $46M revenue</a:t>
          </a:r>
        </a:p>
      </dsp:txBody>
      <dsp:txXfrm>
        <a:off x="0" y="1363480"/>
        <a:ext cx="6666833" cy="1363480"/>
      </dsp:txXfrm>
    </dsp:sp>
    <dsp:sp modelId="{95CD9E37-D5C8-4C93-ACE5-7CC6FC80C114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8569F3-423E-4BC3-A5F3-15F0704583F8}">
      <dsp:nvSpPr>
        <dsp:cNvPr id="0" name=""/>
        <dsp:cNvSpPr/>
      </dsp:nvSpPr>
      <dsp:spPr>
        <a:xfrm>
          <a:off x="0" y="272696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Platinum contributed the least – $1M</a:t>
          </a:r>
        </a:p>
      </dsp:txBody>
      <dsp:txXfrm>
        <a:off x="0" y="2726960"/>
        <a:ext cx="6666833" cy="1363480"/>
      </dsp:txXfrm>
    </dsp:sp>
    <dsp:sp modelId="{6FB0276A-23DB-402F-A0D7-A73E74416AFE}">
      <dsp:nvSpPr>
        <dsp:cNvPr id="0" name=""/>
        <dsp:cNvSpPr/>
      </dsp:nvSpPr>
      <dsp:spPr>
        <a:xfrm>
          <a:off x="0" y="409044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7273D7-D671-4E44-BECA-9A0CE9933213}">
      <dsp:nvSpPr>
        <dsp:cNvPr id="0" name=""/>
        <dsp:cNvSpPr/>
      </dsp:nvSpPr>
      <dsp:spPr>
        <a:xfrm>
          <a:off x="0" y="409044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Majority of interest earned from Blue card users: $6.49M</a:t>
          </a:r>
        </a:p>
      </dsp:txBody>
      <dsp:txXfrm>
        <a:off x="0" y="4090440"/>
        <a:ext cx="6666833" cy="1363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36282-26B5-4C99-A1FC-4742C531BE0C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ECA9E9-9CE7-49AD-AE56-8DD1E6BF61F4}">
      <dsp:nvSpPr>
        <dsp:cNvPr id="0" name=""/>
        <dsp:cNvSpPr/>
      </dsp:nvSpPr>
      <dsp:spPr>
        <a:xfrm>
          <a:off x="0" y="665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/>
            <a:t>Top Revenue Generators:</a:t>
          </a:r>
          <a:endParaRPr lang="en-US" sz="4300" kern="1200"/>
        </a:p>
      </dsp:txBody>
      <dsp:txXfrm>
        <a:off x="0" y="665"/>
        <a:ext cx="6666833" cy="1090517"/>
      </dsp:txXfrm>
    </dsp:sp>
    <dsp:sp modelId="{7125E339-3809-4E03-BA31-74A45877BD37}">
      <dsp:nvSpPr>
        <dsp:cNvPr id="0" name=""/>
        <dsp:cNvSpPr/>
      </dsp:nvSpPr>
      <dsp:spPr>
        <a:xfrm>
          <a:off x="0" y="1091183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75BEFE-A673-4AB7-B2ED-9D29628B1C26}">
      <dsp:nvSpPr>
        <dsp:cNvPr id="0" name=""/>
        <dsp:cNvSpPr/>
      </dsp:nvSpPr>
      <dsp:spPr>
        <a:xfrm>
          <a:off x="0" y="1091183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/>
            <a:t>Bills:</a:t>
          </a:r>
          <a:r>
            <a:rPr lang="en-US" sz="4300" kern="1200"/>
            <a:t> $14M</a:t>
          </a:r>
        </a:p>
      </dsp:txBody>
      <dsp:txXfrm>
        <a:off x="0" y="1091183"/>
        <a:ext cx="6666833" cy="1090517"/>
      </dsp:txXfrm>
    </dsp:sp>
    <dsp:sp modelId="{317FE08C-0852-4DED-8691-3C11A209BCC5}">
      <dsp:nvSpPr>
        <dsp:cNvPr id="0" name=""/>
        <dsp:cNvSpPr/>
      </dsp:nvSpPr>
      <dsp:spPr>
        <a:xfrm>
          <a:off x="0" y="2181701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0935D8-4A7B-4EA3-9BFB-4A97C654DA12}">
      <dsp:nvSpPr>
        <dsp:cNvPr id="0" name=""/>
        <dsp:cNvSpPr/>
      </dsp:nvSpPr>
      <dsp:spPr>
        <a:xfrm>
          <a:off x="0" y="2181701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/>
            <a:t>Entertainment:</a:t>
          </a:r>
          <a:r>
            <a:rPr lang="en-US" sz="4300" kern="1200"/>
            <a:t> $10M</a:t>
          </a:r>
        </a:p>
      </dsp:txBody>
      <dsp:txXfrm>
        <a:off x="0" y="2181701"/>
        <a:ext cx="6666833" cy="1090517"/>
      </dsp:txXfrm>
    </dsp:sp>
    <dsp:sp modelId="{0BC952BF-E322-435B-97CC-F3D3A79BCD79}">
      <dsp:nvSpPr>
        <dsp:cNvPr id="0" name=""/>
        <dsp:cNvSpPr/>
      </dsp:nvSpPr>
      <dsp:spPr>
        <a:xfrm>
          <a:off x="0" y="3272218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85F45C-9BCD-457E-88B6-3A9FC44DFEFB}">
      <dsp:nvSpPr>
        <dsp:cNvPr id="0" name=""/>
        <dsp:cNvSpPr/>
      </dsp:nvSpPr>
      <dsp:spPr>
        <a:xfrm>
          <a:off x="0" y="3272218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/>
            <a:t>Fuel &amp; Grocery:</a:t>
          </a:r>
          <a:r>
            <a:rPr lang="en-US" sz="4300" kern="1200"/>
            <a:t> $9M each</a:t>
          </a:r>
        </a:p>
      </dsp:txBody>
      <dsp:txXfrm>
        <a:off x="0" y="3272218"/>
        <a:ext cx="6666833" cy="1090517"/>
      </dsp:txXfrm>
    </dsp:sp>
    <dsp:sp modelId="{7284D508-C98D-445A-A9AF-C671417FE377}">
      <dsp:nvSpPr>
        <dsp:cNvPr id="0" name=""/>
        <dsp:cNvSpPr/>
      </dsp:nvSpPr>
      <dsp:spPr>
        <a:xfrm>
          <a:off x="0" y="4362736"/>
          <a:ext cx="6666833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4C428B-FD01-404B-BC4B-12D9003B8DC3}">
      <dsp:nvSpPr>
        <dsp:cNvPr id="0" name=""/>
        <dsp:cNvSpPr/>
      </dsp:nvSpPr>
      <dsp:spPr>
        <a:xfrm>
          <a:off x="0" y="4362736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/>
            <a:t>Travel:</a:t>
          </a:r>
          <a:r>
            <a:rPr lang="en-US" sz="4300" kern="1200"/>
            <a:t> $6M</a:t>
          </a:r>
        </a:p>
      </dsp:txBody>
      <dsp:txXfrm>
        <a:off x="0" y="4362736"/>
        <a:ext cx="6666833" cy="10905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13AD7-CABF-469D-93BA-834C6434E2C0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2A32FE-24D7-496F-B674-5D560FBD94F4}">
      <dsp:nvSpPr>
        <dsp:cNvPr id="0" name=""/>
        <dsp:cNvSpPr/>
      </dsp:nvSpPr>
      <dsp:spPr>
        <a:xfrm>
          <a:off x="0" y="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Insights:</a:t>
          </a:r>
          <a:endParaRPr lang="en-US" sz="3500" kern="1200"/>
        </a:p>
      </dsp:txBody>
      <dsp:txXfrm>
        <a:off x="0" y="0"/>
        <a:ext cx="6666833" cy="1363480"/>
      </dsp:txXfrm>
    </dsp:sp>
    <dsp:sp modelId="{DE9E27D4-B0D7-422B-8D1E-B9CB9700AF3A}">
      <dsp:nvSpPr>
        <dsp:cNvPr id="0" name=""/>
        <dsp:cNvSpPr/>
      </dsp:nvSpPr>
      <dsp:spPr>
        <a:xfrm>
          <a:off x="0" y="136348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F349E1-BDB4-4873-B812-D5959F28DADA}">
      <dsp:nvSpPr>
        <dsp:cNvPr id="0" name=""/>
        <dsp:cNvSpPr/>
      </dsp:nvSpPr>
      <dsp:spPr>
        <a:xfrm>
          <a:off x="0" y="136348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Top Job:</a:t>
          </a:r>
          <a:r>
            <a:rPr lang="en-US" sz="3500" kern="1200"/>
            <a:t> Businessman – $17.3M revenue</a:t>
          </a:r>
        </a:p>
      </dsp:txBody>
      <dsp:txXfrm>
        <a:off x="0" y="1363480"/>
        <a:ext cx="6666833" cy="1363480"/>
      </dsp:txXfrm>
    </dsp:sp>
    <dsp:sp modelId="{31D7BAC2-0D7E-4F4C-ADA6-44F1ABC19B89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49BF76-49FF-4AB4-8468-3DF3C399536F}">
      <dsp:nvSpPr>
        <dsp:cNvPr id="0" name=""/>
        <dsp:cNvSpPr/>
      </dsp:nvSpPr>
      <dsp:spPr>
        <a:xfrm>
          <a:off x="0" y="272696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Education:</a:t>
          </a:r>
          <a:r>
            <a:rPr lang="en-US" sz="3500" kern="1200"/>
            <a:t> Graduates contributed $22M</a:t>
          </a:r>
        </a:p>
      </dsp:txBody>
      <dsp:txXfrm>
        <a:off x="0" y="2726960"/>
        <a:ext cx="6666833" cy="1363480"/>
      </dsp:txXfrm>
    </dsp:sp>
    <dsp:sp modelId="{461D700F-8BB6-426E-BA54-F0A4401C6856}">
      <dsp:nvSpPr>
        <dsp:cNvPr id="0" name=""/>
        <dsp:cNvSpPr/>
      </dsp:nvSpPr>
      <dsp:spPr>
        <a:xfrm>
          <a:off x="0" y="409044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B68C90-28A2-48BA-8CF2-AC0291A6E502}">
      <dsp:nvSpPr>
        <dsp:cNvPr id="0" name=""/>
        <dsp:cNvSpPr/>
      </dsp:nvSpPr>
      <dsp:spPr>
        <a:xfrm>
          <a:off x="0" y="409044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White-collar and Govt employees also contribute significantly.</a:t>
          </a:r>
        </a:p>
      </dsp:txBody>
      <dsp:txXfrm>
        <a:off x="0" y="4090440"/>
        <a:ext cx="6666833" cy="13634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FDBD8-543C-4F1A-8AD9-210E5A9290B7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2FD713-E2A7-4DC6-AF9F-F1D1556E0EF9}">
      <dsp:nvSpPr>
        <dsp:cNvPr id="0" name=""/>
        <dsp:cNvSpPr/>
      </dsp:nvSpPr>
      <dsp:spPr>
        <a:xfrm>
          <a:off x="0" y="665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Gender &amp; Age Group Breakdown:</a:t>
          </a:r>
          <a:endParaRPr lang="en-US" sz="3000" kern="1200"/>
        </a:p>
      </dsp:txBody>
      <dsp:txXfrm>
        <a:off x="0" y="665"/>
        <a:ext cx="6666833" cy="1090517"/>
      </dsp:txXfrm>
    </dsp:sp>
    <dsp:sp modelId="{55600EE4-2AED-4D96-B5BF-604DC210FBBF}">
      <dsp:nvSpPr>
        <dsp:cNvPr id="0" name=""/>
        <dsp:cNvSpPr/>
      </dsp:nvSpPr>
      <dsp:spPr>
        <a:xfrm>
          <a:off x="0" y="1091183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13BDA8-5C70-4856-BE52-A24F51927B71}">
      <dsp:nvSpPr>
        <dsp:cNvPr id="0" name=""/>
        <dsp:cNvSpPr/>
      </dsp:nvSpPr>
      <dsp:spPr>
        <a:xfrm>
          <a:off x="0" y="1091183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Males (30M) contributed more revenue than females (25M).</a:t>
          </a:r>
        </a:p>
      </dsp:txBody>
      <dsp:txXfrm>
        <a:off x="0" y="1091183"/>
        <a:ext cx="6666833" cy="1090517"/>
      </dsp:txXfrm>
    </dsp:sp>
    <dsp:sp modelId="{A1B1486A-172B-41B5-ACF7-6C9410FC8146}">
      <dsp:nvSpPr>
        <dsp:cNvPr id="0" name=""/>
        <dsp:cNvSpPr/>
      </dsp:nvSpPr>
      <dsp:spPr>
        <a:xfrm>
          <a:off x="0" y="2181701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AB29B0-C844-42F9-A0B2-0FC55F18F375}">
      <dsp:nvSpPr>
        <dsp:cNvPr id="0" name=""/>
        <dsp:cNvSpPr/>
      </dsp:nvSpPr>
      <dsp:spPr>
        <a:xfrm>
          <a:off x="0" y="2181701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Highest revenue from age group 40–50 (M: 14M, F: 11M)</a:t>
          </a:r>
        </a:p>
      </dsp:txBody>
      <dsp:txXfrm>
        <a:off x="0" y="2181701"/>
        <a:ext cx="6666833" cy="1090517"/>
      </dsp:txXfrm>
    </dsp:sp>
    <dsp:sp modelId="{027A760F-C081-4991-BDDF-2FD27D3FD68C}">
      <dsp:nvSpPr>
        <dsp:cNvPr id="0" name=""/>
        <dsp:cNvSpPr/>
      </dsp:nvSpPr>
      <dsp:spPr>
        <a:xfrm>
          <a:off x="0" y="3272218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628966-7859-4F13-88DC-7B0E6C55B6B6}">
      <dsp:nvSpPr>
        <dsp:cNvPr id="0" name=""/>
        <dsp:cNvSpPr/>
      </dsp:nvSpPr>
      <dsp:spPr>
        <a:xfrm>
          <a:off x="0" y="3272218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Income Group:</a:t>
          </a:r>
          <a:endParaRPr lang="en-US" sz="3000" kern="1200"/>
        </a:p>
      </dsp:txBody>
      <dsp:txXfrm>
        <a:off x="0" y="3272218"/>
        <a:ext cx="6666833" cy="1090517"/>
      </dsp:txXfrm>
    </dsp:sp>
    <dsp:sp modelId="{B68EC966-1A2C-418A-B716-923301CEFB8C}">
      <dsp:nvSpPr>
        <dsp:cNvPr id="0" name=""/>
        <dsp:cNvSpPr/>
      </dsp:nvSpPr>
      <dsp:spPr>
        <a:xfrm>
          <a:off x="0" y="4362736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629C4E-3F7E-4B40-B32F-6C103947A31F}">
      <dsp:nvSpPr>
        <dsp:cNvPr id="0" name=""/>
        <dsp:cNvSpPr/>
      </dsp:nvSpPr>
      <dsp:spPr>
        <a:xfrm>
          <a:off x="0" y="4362736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High-income customers: $22M revenue (M), $7M (F)</a:t>
          </a:r>
        </a:p>
      </dsp:txBody>
      <dsp:txXfrm>
        <a:off x="0" y="4362736"/>
        <a:ext cx="6666833" cy="10905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00721-FE29-485C-A0B9-31CB5B5C190E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6541E6-6ABD-4774-937C-CAE6082BC490}">
      <dsp:nvSpPr>
        <dsp:cNvPr id="0" name=""/>
        <dsp:cNvSpPr/>
      </dsp:nvSpPr>
      <dsp:spPr>
        <a:xfrm>
          <a:off x="0" y="2663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States:</a:t>
          </a:r>
          <a:endParaRPr lang="en-US" sz="3600" kern="1200"/>
        </a:p>
      </dsp:txBody>
      <dsp:txXfrm>
        <a:off x="0" y="2663"/>
        <a:ext cx="6666833" cy="1816197"/>
      </dsp:txXfrm>
    </dsp:sp>
    <dsp:sp modelId="{7CE9273D-89B2-4817-B46F-1624356EE806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F602C1-09D4-4CE3-9636-DF7CDD70D4EA}">
      <dsp:nvSpPr>
        <dsp:cNvPr id="0" name=""/>
        <dsp:cNvSpPr/>
      </dsp:nvSpPr>
      <dsp:spPr>
        <a:xfrm>
          <a:off x="0" y="1818861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Top Revenue States:</a:t>
          </a:r>
          <a:r>
            <a:rPr lang="en-US" sz="3600" kern="1200"/>
            <a:t> CA, NY, TX</a:t>
          </a:r>
        </a:p>
      </dsp:txBody>
      <dsp:txXfrm>
        <a:off x="0" y="1818861"/>
        <a:ext cx="6666833" cy="1816197"/>
      </dsp:txXfrm>
    </dsp:sp>
    <dsp:sp modelId="{BE2032D3-C8F9-4EE2-AB81-086FAB56AC1D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AA953A-914F-490A-AFB3-83D61FA57303}">
      <dsp:nvSpPr>
        <dsp:cNvPr id="0" name=""/>
        <dsp:cNvSpPr/>
      </dsp:nvSpPr>
      <dsp:spPr>
        <a:xfrm>
          <a:off x="0" y="3635058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Marital Status:</a:t>
          </a:r>
          <a:r>
            <a:rPr lang="en-US" sz="3600" kern="1200"/>
            <a:t> Married customers generated higher revenue</a:t>
          </a:r>
        </a:p>
      </dsp:txBody>
      <dsp:txXfrm>
        <a:off x="0" y="3635058"/>
        <a:ext cx="6666833" cy="18161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E5705-AA03-4751-B98C-05B9F18D1704}">
      <dsp:nvSpPr>
        <dsp:cNvPr id="0" name=""/>
        <dsp:cNvSpPr/>
      </dsp:nvSpPr>
      <dsp:spPr>
        <a:xfrm>
          <a:off x="1455438" y="60596"/>
          <a:ext cx="1283548" cy="128354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FF87D-53A4-48B0-9FB9-065B340B1A08}">
      <dsp:nvSpPr>
        <dsp:cNvPr id="0" name=""/>
        <dsp:cNvSpPr/>
      </dsp:nvSpPr>
      <dsp:spPr>
        <a:xfrm>
          <a:off x="1728981" y="334139"/>
          <a:ext cx="736461" cy="7364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53EF0-09EB-4B83-8C3D-FD66589AE5F8}">
      <dsp:nvSpPr>
        <dsp:cNvPr id="0" name=""/>
        <dsp:cNvSpPr/>
      </dsp:nvSpPr>
      <dsp:spPr>
        <a:xfrm>
          <a:off x="1045123" y="1743937"/>
          <a:ext cx="21041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Focus on </a:t>
          </a:r>
          <a:r>
            <a:rPr lang="en-US" sz="1300" b="1" i="0" kern="1200" baseline="0"/>
            <a:t>Blue card holders</a:t>
          </a:r>
          <a:r>
            <a:rPr lang="en-US" sz="1300" b="0" i="0" kern="1200" baseline="0"/>
            <a:t> for promotional campaigns.</a:t>
          </a:r>
          <a:endParaRPr lang="en-US" sz="1300" kern="1200"/>
        </a:p>
      </dsp:txBody>
      <dsp:txXfrm>
        <a:off x="1045123" y="1743937"/>
        <a:ext cx="2104177" cy="720000"/>
      </dsp:txXfrm>
    </dsp:sp>
    <dsp:sp modelId="{999BAED7-1233-4B71-AE86-59588BEEEC72}">
      <dsp:nvSpPr>
        <dsp:cNvPr id="0" name=""/>
        <dsp:cNvSpPr/>
      </dsp:nvSpPr>
      <dsp:spPr>
        <a:xfrm>
          <a:off x="3927846" y="60596"/>
          <a:ext cx="1283548" cy="128354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92E92-2D77-4279-8FEB-9B802D7DA2AC}">
      <dsp:nvSpPr>
        <dsp:cNvPr id="0" name=""/>
        <dsp:cNvSpPr/>
      </dsp:nvSpPr>
      <dsp:spPr>
        <a:xfrm>
          <a:off x="4201389" y="334139"/>
          <a:ext cx="736461" cy="7364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70024-8EF9-472C-9B8A-B7F02066A2A4}">
      <dsp:nvSpPr>
        <dsp:cNvPr id="0" name=""/>
        <dsp:cNvSpPr/>
      </dsp:nvSpPr>
      <dsp:spPr>
        <a:xfrm>
          <a:off x="3517531" y="1743937"/>
          <a:ext cx="21041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Target </a:t>
          </a:r>
          <a:r>
            <a:rPr lang="en-US" sz="1300" b="1" i="0" kern="1200" baseline="0"/>
            <a:t>graduates and businessmen</a:t>
          </a:r>
          <a:r>
            <a:rPr lang="en-US" sz="1300" b="0" i="0" kern="1200" baseline="0"/>
            <a:t> for premium offers.</a:t>
          </a:r>
          <a:endParaRPr lang="en-US" sz="1300" kern="1200"/>
        </a:p>
      </dsp:txBody>
      <dsp:txXfrm>
        <a:off x="3517531" y="1743937"/>
        <a:ext cx="2104177" cy="720000"/>
      </dsp:txXfrm>
    </dsp:sp>
    <dsp:sp modelId="{59D3712A-426C-4139-AE2D-17835462534A}">
      <dsp:nvSpPr>
        <dsp:cNvPr id="0" name=""/>
        <dsp:cNvSpPr/>
      </dsp:nvSpPr>
      <dsp:spPr>
        <a:xfrm>
          <a:off x="1455438" y="2989982"/>
          <a:ext cx="1283548" cy="128354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701C5-F1D3-4E40-8143-530CD503620C}">
      <dsp:nvSpPr>
        <dsp:cNvPr id="0" name=""/>
        <dsp:cNvSpPr/>
      </dsp:nvSpPr>
      <dsp:spPr>
        <a:xfrm>
          <a:off x="1728981" y="3263525"/>
          <a:ext cx="736461" cy="7364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53080-92FF-4A48-A505-64C9CAF61FEF}">
      <dsp:nvSpPr>
        <dsp:cNvPr id="0" name=""/>
        <dsp:cNvSpPr/>
      </dsp:nvSpPr>
      <dsp:spPr>
        <a:xfrm>
          <a:off x="1045123" y="4673323"/>
          <a:ext cx="21041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Enhance card benefits for </a:t>
          </a:r>
          <a:r>
            <a:rPr lang="en-US" sz="1300" b="1" i="0" kern="1200" baseline="0"/>
            <a:t>fuel and grocery</a:t>
          </a:r>
          <a:r>
            <a:rPr lang="en-US" sz="1300" b="0" i="0" kern="1200" baseline="0"/>
            <a:t> spending.</a:t>
          </a:r>
          <a:endParaRPr lang="en-US" sz="1300" kern="1200"/>
        </a:p>
      </dsp:txBody>
      <dsp:txXfrm>
        <a:off x="1045123" y="4673323"/>
        <a:ext cx="2104177" cy="720000"/>
      </dsp:txXfrm>
    </dsp:sp>
    <dsp:sp modelId="{2B42C4C9-41F5-4AF4-8CE7-044D2FAECE02}">
      <dsp:nvSpPr>
        <dsp:cNvPr id="0" name=""/>
        <dsp:cNvSpPr/>
      </dsp:nvSpPr>
      <dsp:spPr>
        <a:xfrm>
          <a:off x="3927846" y="2989982"/>
          <a:ext cx="1283548" cy="128354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1DEF1-7A18-4AD1-8B6F-CDE12FA202DA}">
      <dsp:nvSpPr>
        <dsp:cNvPr id="0" name=""/>
        <dsp:cNvSpPr/>
      </dsp:nvSpPr>
      <dsp:spPr>
        <a:xfrm>
          <a:off x="4201389" y="3263525"/>
          <a:ext cx="736461" cy="7364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5725E-BC5C-40D4-8E56-006341B2AF66}">
      <dsp:nvSpPr>
        <dsp:cNvPr id="0" name=""/>
        <dsp:cNvSpPr/>
      </dsp:nvSpPr>
      <dsp:spPr>
        <a:xfrm>
          <a:off x="3517531" y="4673323"/>
          <a:ext cx="21041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Encourage </a:t>
          </a:r>
          <a:r>
            <a:rPr lang="en-US" sz="1300" b="1" i="0" kern="1200" baseline="0"/>
            <a:t>high-income</a:t>
          </a:r>
          <a:r>
            <a:rPr lang="en-US" sz="1300" b="0" i="0" kern="1200" baseline="0"/>
            <a:t> and </a:t>
          </a:r>
          <a:r>
            <a:rPr lang="en-US" sz="1300" b="1" i="0" kern="1200" baseline="0"/>
            <a:t>40–50 age group</a:t>
          </a:r>
          <a:r>
            <a:rPr lang="en-US" sz="1300" b="0" i="0" kern="1200" baseline="0"/>
            <a:t> for loyalty programs.</a:t>
          </a:r>
          <a:endParaRPr lang="en-US" sz="1300" kern="1200"/>
        </a:p>
      </dsp:txBody>
      <dsp:txXfrm>
        <a:off x="3517531" y="4673323"/>
        <a:ext cx="210417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9F53-6645-23B5-D332-DB22BD7B1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6DA5F-F47B-AED3-2DE1-F01193A7E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C8FAA-2F7D-143A-6AEB-68C42299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3D94-C0CC-4330-B5B1-EF3ECB2D4A6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786F8-4500-6CE5-4285-AAC7CF9A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F2E7-332F-A110-AF86-4E335721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5676-A234-432B-8C32-AA28047F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BC6E-EA85-4C2F-A431-ED030A20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2636F-CD8F-2331-9192-89C087C2A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BB694-7472-2EFC-C23F-80FD0BEC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3D94-C0CC-4330-B5B1-EF3ECB2D4A6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4241-38DE-E7FF-F335-011B0169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1218F-D106-B0B1-39AD-B931BD76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5676-A234-432B-8C32-AA28047F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0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282437-886F-9B39-74A8-9F9600577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14A63-E718-B47E-916E-1DAF169CE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A9992-C31D-C788-0A58-90419B16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3D94-C0CC-4330-B5B1-EF3ECB2D4A6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04F7F-CA8B-F340-5280-BE73DE01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34C7-CC48-5DC2-79F2-19C8A481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5676-A234-432B-8C32-AA28047F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7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1AA5-A6A5-5E19-B8C6-A233DDFB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1394A-22D2-B521-5276-1322B67A4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19734-8607-D0A5-8CB2-8A1E8D68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3D94-C0CC-4330-B5B1-EF3ECB2D4A6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077D3-FD3B-5194-4753-C50A66D2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0229-A3FA-465F-08AE-319A052A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5676-A234-432B-8C32-AA28047F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6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F371-33E9-73E7-F580-F8552F94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6E13B-419F-77D2-2100-6E864370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1B64-86B9-961D-C8BE-F11E2E72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3D94-C0CC-4330-B5B1-EF3ECB2D4A6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56EB8-0FC4-807D-9ED2-2862DA5E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2DE4D-EB30-72E5-E9DD-6918B5AD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5676-A234-432B-8C32-AA28047F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8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D64A-672C-565D-E38A-B8ED5182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77DF-67AC-5D61-9F22-D7B74C85E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592FC-B06F-72AD-BAF3-71A6EE465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3DCA8-FCE2-C3B3-F7BF-FB9F9FE7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3D94-C0CC-4330-B5B1-EF3ECB2D4A6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81023-F1F5-8A89-C7BF-6ADB0251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62819-F88A-5083-1492-F4362E2D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5676-A234-432B-8C32-AA28047F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4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02A1-282E-F7B8-63AF-BE5BE2EEB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B3EE6-A5CE-38E1-389F-B2D7AACB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219E7-2C44-C5A7-E9CC-9CF0651C9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8B488-FED3-D35E-EC0E-33C343DB7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1DFAE-5A03-9612-E80D-83FF8AD76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E8260-21EB-BD24-FE00-B58164E1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3D94-C0CC-4330-B5B1-EF3ECB2D4A6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C814A-ACC7-4D79-A0FA-415AD30E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1509E-92D5-69F3-1FD7-84632D85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5676-A234-432B-8C32-AA28047F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7F1B-84B5-BA8D-A410-518B2924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32427-7BD1-441C-48CF-A9FA1EBC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3D94-C0CC-4330-B5B1-EF3ECB2D4A6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764A0-A5D2-E959-D983-9A46E9B5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A11BA-92C3-E0C2-6EF3-CC166F0B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5676-A234-432B-8C32-AA28047F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0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1EB47-5BAE-491A-4B05-427960E5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3D94-C0CC-4330-B5B1-EF3ECB2D4A6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DD053-7BF9-636A-56BA-6A0C0DF9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C0CC1-6245-6C29-ADF8-591C0663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5676-A234-432B-8C32-AA28047F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1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E8D4-47A8-D398-81AE-F852F57A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5FFD8-B7DD-BDED-24C0-4126F50FA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8FA89-686F-51B9-6527-3F8EBD64D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96350-4E02-449C-C7C8-FBE17E65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3D94-C0CC-4330-B5B1-EF3ECB2D4A6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D216D-8136-0867-00A9-0E4D9DCB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A5E04-BBB6-3F14-58F6-A0632E00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5676-A234-432B-8C32-AA28047F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7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0DAC-38D0-3508-7B5F-5897A1E9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F6AC5-45AB-8BF6-F304-83D4CFBFE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AB2F7-4121-561C-0EDE-0928278EB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B0CC4-5A96-FC47-DE97-88824C46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3D94-C0CC-4330-B5B1-EF3ECB2D4A6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EC956-39B6-505B-DE89-C1CB8E00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CB672-A22E-726E-2E2D-20BDE9CE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5676-A234-432B-8C32-AA28047F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7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8E1F5-F826-C382-F551-841A0125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E6541-8DB6-A9A5-DDC3-0D16C9A25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3FDA-A9BF-69F2-34C6-1D01AA153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233D94-C0CC-4330-B5B1-EF3ECB2D4A6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5D11A-1193-BB02-351E-5BB7AE49B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B4893-F2EC-1AC6-41E0-468CEE663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895676-A234-432B-8C32-AA28047F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3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FA295-B69D-44A4-D6B8-A601AC57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01453"/>
            <a:ext cx="12188952" cy="1065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dirty="0"/>
              <a:t>Credit Card Analysis Dashboard</a:t>
            </a:r>
            <a:endParaRPr lang="en-US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AE174C9-5367-18F0-1A38-2601DAB82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646549"/>
            <a:ext cx="5614416" cy="3242325"/>
          </a:xfrm>
          <a:prstGeom prst="rect">
            <a:avLst/>
          </a:prstGeom>
        </p:spPr>
      </p:pic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71DD00-B9DD-19C1-D6B1-2D0E4A468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646549"/>
            <a:ext cx="5614416" cy="3242325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CD2FF-5E8A-0F4C-5008-96E00D2F3D72}"/>
              </a:ext>
            </a:extLst>
          </p:cNvPr>
          <p:cNvSpPr txBox="1"/>
          <p:nvPr/>
        </p:nvSpPr>
        <p:spPr>
          <a:xfrm>
            <a:off x="7346633" y="5635968"/>
            <a:ext cx="3740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Presented by: Samrat Bikram Shah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0F200F5-34DB-6AD2-8122-D9A92DF3BEB7}"/>
              </a:ext>
            </a:extLst>
          </p:cNvPr>
          <p:cNvSpPr txBox="1">
            <a:spLocks/>
          </p:cNvSpPr>
          <p:nvPr/>
        </p:nvSpPr>
        <p:spPr>
          <a:xfrm>
            <a:off x="8586734" y="6005300"/>
            <a:ext cx="2677584" cy="477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Date 25 April 2025</a:t>
            </a:r>
          </a:p>
        </p:txBody>
      </p:sp>
    </p:spTree>
    <p:extLst>
      <p:ext uri="{BB962C8B-B14F-4D97-AF65-F5344CB8AC3E}">
        <p14:creationId xmlns:p14="http://schemas.microsoft.com/office/powerpoint/2010/main" val="353167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73539-D244-1D35-E03C-C9693015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2800" b="1">
                <a:solidFill>
                  <a:srgbClr val="FFFFFF"/>
                </a:solidFill>
              </a:rPr>
              <a:t>Summary &amp; Recommendations</a:t>
            </a:r>
            <a:br>
              <a:rPr lang="en-US" sz="2800" b="1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9" name="Rectangle 3">
            <a:extLst>
              <a:ext uri="{FF2B5EF4-FFF2-40B4-BE49-F238E27FC236}">
                <a16:creationId xmlns:a16="http://schemas.microsoft.com/office/drawing/2014/main" id="{68468A46-F221-16A5-EF0F-9C3AB45956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77564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801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701FE-F42C-0EAE-FF4A-416E7E13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4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7AEFC-5CEE-04E6-9343-B63D50EAF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Objectives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10A170A-507C-A7BC-586B-DD5173FD6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40864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07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28B72-BFE7-8C98-F814-1831EB09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Key Metrics Overview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5687140-E5B0-336A-26D2-A958EA353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71275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692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F9EF0-DB45-1030-438B-48359C8A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Revenue &amp; Transaction Analysis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8024F52-6FE3-DBAF-D193-322C7CFB4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3479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824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23D55-00EC-3F58-AEBE-C7842618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Card Category Performance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45F247-A33B-5154-B2A6-E7C70825E5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83960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880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7BCF2-6AA7-8560-6D38-90FFCF24E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Spending Behavior by Expenditure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8CBF6D-BFB9-2B24-EDB3-FB184E008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63067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292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5E191-68CF-AEFB-70BE-DBFCF716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Customer Profile by Job &amp; Education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B96064-B45F-497A-9ABD-388629438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03930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812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21377-B25B-996E-ED15-DF324341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Demographic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B63503-3ABB-2668-8B73-02DE0EEB0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02186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631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4F9C1-A1AD-EB69-5898-1887C81C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Regional &amp; Marital Status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A6957B-CF3E-6209-0E46-B68CED702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96432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909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Credit Card Analysis Dashboard</vt:lpstr>
      <vt:lpstr>Objectives</vt:lpstr>
      <vt:lpstr>Key Metrics Overview</vt:lpstr>
      <vt:lpstr>Revenue &amp; Transaction Analysis</vt:lpstr>
      <vt:lpstr>Card Category Performance</vt:lpstr>
      <vt:lpstr>Spending Behavior by Expenditure</vt:lpstr>
      <vt:lpstr>Customer Profile by Job &amp; Education</vt:lpstr>
      <vt:lpstr>Demographic Insights</vt:lpstr>
      <vt:lpstr>Regional &amp; Marital Status Analysis</vt:lpstr>
      <vt:lpstr>Summary &amp; Recommendations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Samrat Bikram Shah</dc:creator>
  <cp:lastModifiedBy>Samrat Bikram Shah</cp:lastModifiedBy>
  <cp:revision>1</cp:revision>
  <dcterms:created xsi:type="dcterms:W3CDTF">2025-04-25T14:43:33Z</dcterms:created>
  <dcterms:modified xsi:type="dcterms:W3CDTF">2025-04-25T15:01:27Z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321a15a-c71d-40d3-b0cd-3b0ec0033fdd_Enabled">
    <vt:lpwstr>true</vt:lpwstr>
  </property>
  <property fmtid="{D5CDD505-2E9C-101B-9397-08002B2CF9AE}" pid="3" name="MSIP_Label_a321a15a-c71d-40d3-b0cd-3b0ec0033fdd_SetDate">
    <vt:lpwstr>2025-04-25T15:00:58Z</vt:lpwstr>
  </property>
  <property fmtid="{D5CDD505-2E9C-101B-9397-08002B2CF9AE}" pid="4" name="MSIP_Label_a321a15a-c71d-40d3-b0cd-3b0ec0033fdd_Method">
    <vt:lpwstr>Standard</vt:lpwstr>
  </property>
  <property fmtid="{D5CDD505-2E9C-101B-9397-08002B2CF9AE}" pid="5" name="MSIP_Label_a321a15a-c71d-40d3-b0cd-3b0ec0033fdd_Name">
    <vt:lpwstr>Restricted</vt:lpwstr>
  </property>
  <property fmtid="{D5CDD505-2E9C-101B-9397-08002B2CF9AE}" pid="6" name="MSIP_Label_a321a15a-c71d-40d3-b0cd-3b0ec0033fdd_SiteId">
    <vt:lpwstr>f89944b7-4a4e-4ea7-9156-3299f3411647</vt:lpwstr>
  </property>
  <property fmtid="{D5CDD505-2E9C-101B-9397-08002B2CF9AE}" pid="7" name="MSIP_Label_a321a15a-c71d-40d3-b0cd-3b0ec0033fdd_ActionId">
    <vt:lpwstr>70b045c3-7c2c-4d27-9f98-b1a725634311</vt:lpwstr>
  </property>
  <property fmtid="{D5CDD505-2E9C-101B-9397-08002B2CF9AE}" pid="8" name="MSIP_Label_a321a15a-c71d-40d3-b0cd-3b0ec0033fdd_ContentBits">
    <vt:lpwstr>0</vt:lpwstr>
  </property>
  <property fmtid="{D5CDD505-2E9C-101B-9397-08002B2CF9AE}" pid="9" name="MSIP_Label_a321a15a-c71d-40d3-b0cd-3b0ec0033fdd_Tag">
    <vt:lpwstr>10, 3, 0, 1</vt:lpwstr>
  </property>
</Properties>
</file>