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1/23/2022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644884" cy="958868"/>
          </a:xfrm>
        </p:spPr>
        <p:txBody>
          <a:bodyPr/>
          <a:lstStyle/>
          <a:p>
            <a:pPr algn="ctr"/>
            <a:r>
              <a:rPr lang="en-US" sz="6000" b="1" i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Eating Burger!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6" y="4050833"/>
            <a:ext cx="7939084" cy="1650252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Presented by: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Abdullah-Al-Zobayer  : 1607008</a:t>
            </a:r>
          </a:p>
          <a:p>
            <a:r>
              <a:rPr lang="en-US" sz="2000" dirty="0" err="1" smtClean="0">
                <a:solidFill>
                  <a:schemeClr val="tx1"/>
                </a:solidFill>
              </a:rPr>
              <a:t>Samrat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Alam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Shanto</a:t>
            </a:r>
            <a:r>
              <a:rPr lang="en-US" sz="2000" dirty="0" smtClean="0">
                <a:solidFill>
                  <a:schemeClr val="tx1"/>
                </a:solidFill>
              </a:rPr>
              <a:t> : 1607022</a:t>
            </a:r>
          </a:p>
          <a:p>
            <a:r>
              <a:rPr lang="en-US" sz="2000" dirty="0" err="1" smtClean="0">
                <a:solidFill>
                  <a:schemeClr val="tx1"/>
                </a:solidFill>
              </a:rPr>
              <a:t>Sajal</a:t>
            </a:r>
            <a:r>
              <a:rPr lang="en-US" sz="2000" dirty="0" smtClean="0">
                <a:solidFill>
                  <a:schemeClr val="tx1"/>
                </a:solidFill>
              </a:rPr>
              <a:t> Das </a:t>
            </a:r>
            <a:r>
              <a:rPr lang="en-US" sz="2000" dirty="0" err="1" smtClean="0">
                <a:solidFill>
                  <a:schemeClr val="tx1"/>
                </a:solidFill>
              </a:rPr>
              <a:t>Shovon</a:t>
            </a:r>
            <a:r>
              <a:rPr lang="en-US" sz="2000" dirty="0" smtClean="0">
                <a:solidFill>
                  <a:schemeClr val="tx1"/>
                </a:solidFill>
              </a:rPr>
              <a:t> : 1607030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32452" y="962108"/>
            <a:ext cx="828525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Course no. : CSE 4110</a:t>
            </a:r>
          </a:p>
          <a:p>
            <a:r>
              <a:rPr lang="en-US" sz="2400" dirty="0" smtClean="0"/>
              <a:t>Course title : Artificial Intelligence Laboratory.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066" y="2433857"/>
            <a:ext cx="975171" cy="9751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9958" y="588396"/>
            <a:ext cx="1056728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 Statements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0085" y="1731645"/>
            <a:ext cx="11223625" cy="4215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Eating Burger is an AI based game where there are 2 players (one player is human and </a:t>
            </a:r>
          </a:p>
          <a:p>
            <a:r>
              <a:rPr lang="en-US" sz="2400" dirty="0" smtClean="0"/>
              <a:t>Other is computer).</a:t>
            </a:r>
          </a:p>
          <a:p>
            <a:endParaRPr lang="en-US" sz="2800" dirty="0" smtClean="0"/>
          </a:p>
          <a:p>
            <a:r>
              <a:rPr lang="en-US" sz="2400" dirty="0" smtClean="0"/>
              <a:t>Input: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1. First of all, player one needs to input the number of </a:t>
            </a:r>
            <a:r>
              <a:rPr lang="en-US" sz="2400" dirty="0" smtClean="0">
                <a:sym typeface="+mn-ea"/>
              </a:rPr>
              <a:t>Burger</a:t>
            </a:r>
            <a:r>
              <a:rPr lang="en-US" sz="2400" dirty="0" smtClean="0"/>
              <a:t> boxes where   	the quantity of </a:t>
            </a:r>
            <a:r>
              <a:rPr lang="en-US" sz="2400" dirty="0" smtClean="0">
                <a:sym typeface="+mn-ea"/>
              </a:rPr>
              <a:t>Burger </a:t>
            </a:r>
            <a:r>
              <a:rPr lang="en-US" sz="2400" dirty="0" smtClean="0"/>
              <a:t>in each box is randomly generated.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2. Player one (Human) selects the box which one’s </a:t>
            </a:r>
            <a:r>
              <a:rPr lang="en-US" sz="2400" dirty="0" smtClean="0">
                <a:sym typeface="+mn-ea"/>
              </a:rPr>
              <a:t>Burger</a:t>
            </a:r>
            <a:r>
              <a:rPr lang="en-US" sz="2400" dirty="0" smtClean="0"/>
              <a:t> he will eat.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3. This will continue until the last box is selected. </a:t>
            </a:r>
          </a:p>
          <a:p>
            <a:r>
              <a:rPr lang="en-US" sz="2400" dirty="0"/>
              <a:t>	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3670" y="826936"/>
            <a:ext cx="8372723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Game rules and Solutions: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33780" y="1657985"/>
            <a:ext cx="1015365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Rules:</a:t>
            </a:r>
          </a:p>
          <a:p>
            <a:r>
              <a:rPr lang="en-US" sz="2400" dirty="0" smtClean="0"/>
              <a:t>	1. Player one (human) selects a box to eat the </a:t>
            </a:r>
            <a:r>
              <a:rPr lang="en-US" sz="2400" dirty="0" smtClean="0">
                <a:sym typeface="+mn-ea"/>
              </a:rPr>
              <a:t>Burger</a:t>
            </a:r>
            <a:r>
              <a:rPr lang="en-US" sz="2400" dirty="0" smtClean="0"/>
              <a:t> of that box.  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2. If there are any remaining box/boxes before the box player one		 	selected , player tow (computer) will automatically eat the 			</a:t>
            </a:r>
            <a:r>
              <a:rPr lang="en-US" sz="2400" dirty="0" smtClean="0">
                <a:sym typeface="+mn-ea"/>
              </a:rPr>
              <a:t>Burger</a:t>
            </a:r>
            <a:r>
              <a:rPr lang="en-US" sz="2400" dirty="0" smtClean="0"/>
              <a:t>s of those boxes.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3. Then, player two(computer) randomly selects the box from 			     remaining boxes and eat the </a:t>
            </a:r>
            <a:r>
              <a:rPr lang="en-US" sz="2400" dirty="0" smtClean="0">
                <a:sym typeface="+mn-ea"/>
              </a:rPr>
              <a:t>Burger</a:t>
            </a:r>
            <a:r>
              <a:rPr lang="en-US" sz="2400" dirty="0" smtClean="0"/>
              <a:t> of selected box.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4. </a:t>
            </a:r>
            <a:r>
              <a:rPr lang="en-US" sz="2400" dirty="0"/>
              <a:t>If there are any remaining box/boxes before the box player </a:t>
            </a:r>
            <a:r>
              <a:rPr lang="en-US" sz="2400" dirty="0" smtClean="0"/>
              <a:t>two</a:t>
            </a:r>
            <a:r>
              <a:rPr lang="en-US" sz="2400" dirty="0"/>
              <a:t>	 	    selected , player </a:t>
            </a:r>
            <a:r>
              <a:rPr lang="en-US" sz="2400" dirty="0" smtClean="0"/>
              <a:t>one (human) </a:t>
            </a:r>
            <a:r>
              <a:rPr lang="en-US" sz="2400" dirty="0"/>
              <a:t>will automatically eat the </a:t>
            </a:r>
            <a:r>
              <a:rPr lang="en-US" sz="2400" dirty="0" smtClean="0">
                <a:sym typeface="+mn-ea"/>
              </a:rPr>
              <a:t>Burger</a:t>
            </a:r>
            <a:r>
              <a:rPr lang="en-US" sz="2400" dirty="0"/>
              <a:t>s 	    of those boxes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2839" y="930303"/>
            <a:ext cx="780023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Game rules and Solutions: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2839" y="1820849"/>
            <a:ext cx="85635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Solution:</a:t>
            </a:r>
          </a:p>
          <a:p>
            <a:r>
              <a:rPr lang="en-US" sz="2400" dirty="0" smtClean="0"/>
              <a:t>	1. In the end, The player who will eat more quantity of 		   </a:t>
            </a:r>
            <a:r>
              <a:rPr lang="en-US" sz="2400" dirty="0" smtClean="0">
                <a:sym typeface="+mn-ea"/>
              </a:rPr>
              <a:t>Burger</a:t>
            </a:r>
            <a:r>
              <a:rPr lang="en-US" sz="2400" dirty="0" smtClean="0"/>
              <a:t>s between 	them, will win the game.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60" y="2233748"/>
            <a:ext cx="4781007" cy="28043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164" y="2233748"/>
            <a:ext cx="4782312" cy="280433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70260" y="723203"/>
            <a:ext cx="31806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/>
              <a:t>Simulation:</a:t>
            </a:r>
            <a:endParaRPr lang="en-US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835158" y="5130132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Step-1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585165" y="5130132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Step-2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543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97277" y="710140"/>
            <a:ext cx="31806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/>
              <a:t>Simulation:</a:t>
            </a:r>
            <a:endParaRPr lang="en-US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938278" y="4994147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Step-3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580" y="2350906"/>
            <a:ext cx="4872854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851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8254" y="2041553"/>
            <a:ext cx="874643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Thank You!!!</a:t>
            </a:r>
            <a:endParaRPr lang="en-US" sz="6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124</TotalTime>
  <Words>82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Eating Burger!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Cake Eating</dc:title>
  <dc:creator>Abdullah Al Zobayer</dc:creator>
  <cp:lastModifiedBy>Windows User</cp:lastModifiedBy>
  <cp:revision>11</cp:revision>
  <dcterms:created xsi:type="dcterms:W3CDTF">2020-03-09T16:34:00Z</dcterms:created>
  <dcterms:modified xsi:type="dcterms:W3CDTF">2022-01-23T09:00:35Z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1033-10.2.0.6020</vt:lpwstr>
  </property>
</Properties>
</file>