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6" r:id="rId5"/>
  </p:sldMasterIdLst>
  <p:notesMasterIdLst>
    <p:notesMasterId r:id="rId7"/>
  </p:notesMasterIdLst>
  <p:sldIdLst>
    <p:sldId id="3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BD4"/>
    <a:srgbClr val="546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77691" autoAdjust="0"/>
  </p:normalViewPr>
  <p:slideViewPr>
    <p:cSldViewPr snapToGrid="0">
      <p:cViewPr varScale="1">
        <p:scale>
          <a:sx n="88" d="100"/>
          <a:sy n="8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983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440495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649428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spc="-98" dirty="0">
                <a:ln w="3175">
                  <a:noFill/>
                </a:ln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FFFFFF"/>
                </a:solidFill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2040515"/>
            <a:ext cx="5452870" cy="43088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n-lt"/>
              </a:defRPr>
            </a:lvl1pPr>
            <a:lvl2pPr marL="252079" indent="0">
              <a:buNone/>
              <a:defRPr sz="1600">
                <a:latin typeface="+mn-lt"/>
              </a:defRPr>
            </a:lvl2pPr>
            <a:lvl3pPr marL="420129" indent="0">
              <a:buNone/>
              <a:defRPr sz="1600">
                <a:latin typeface="+mn-lt"/>
              </a:defRPr>
            </a:lvl3pPr>
            <a:lvl4pPr marL="588182" indent="0">
              <a:buNone/>
              <a:defRPr sz="1600">
                <a:latin typeface="+mn-lt"/>
              </a:defRPr>
            </a:lvl4pPr>
            <a:lvl5pPr marL="756235" indent="0">
              <a:buNone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8929" y="291114"/>
            <a:ext cx="5453954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7559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jects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22980" y="4622275"/>
            <a:ext cx="2469020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431592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0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293088" y="2386549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863197" y="4622275"/>
            <a:ext cx="2431604" cy="223572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650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</p:spTree>
    <p:extLst>
      <p:ext uri="{BB962C8B-B14F-4D97-AF65-F5344CB8AC3E}">
        <p14:creationId xmlns:p14="http://schemas.microsoft.com/office/powerpoint/2010/main" val="14470644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5" r:id="rId3"/>
    <p:sldLayoutId id="2147483687" r:id="rId4"/>
    <p:sldLayoutId id="2147483689" r:id="rId5"/>
    <p:sldLayoutId id="2147483690" r:id="rId6"/>
    <p:sldLayoutId id="2147483693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EED3FE-76AA-45A8-9180-6716F6D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99F4C-9866-4B4B-8C81-4D119FA460E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70247" y="1260018"/>
            <a:ext cx="585404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Identify team lead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Team lead will need to coordinate each team taking a part of the scenario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Complete discovery with customer (first two meetings)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Identify teams and team responsibilities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Teams create whiteboard designs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Identify proofs of technology to implement for each team that you will demonstrate to the customer that substantiates their design, has a wow factor to it. </a:t>
            </a:r>
            <a:r>
              <a:rPr lang="en-US" sz="2000" i="1" dirty="0">
                <a:latin typeface="+mn-lt"/>
              </a:rPr>
              <a:t>If you consider it's throw away, re-consider your proof of technology.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D35443-97DE-4A67-A0BE-A57BA7CF196F}"/>
              </a:ext>
            </a:extLst>
          </p:cNvPr>
          <p:cNvSpPr txBox="1">
            <a:spLocks/>
          </p:cNvSpPr>
          <p:nvPr/>
        </p:nvSpPr>
        <p:spPr>
          <a:xfrm>
            <a:off x="6616932" y="1190779"/>
            <a:ext cx="4909794" cy="39241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52080" marR="0" indent="-252080" algn="l" defTabSz="6856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94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29468" marR="0" indent="-177389" algn="l" defTabSz="6856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8182" marR="0" indent="-168053" algn="l" defTabSz="6856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56235" marR="0" indent="-168053" algn="l" defTabSz="6856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24288" marR="0" indent="-168053" algn="l" defTabSz="68569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5653" indent="-171423" algn="l" defTabSz="6856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501" indent="-171423" algn="l" defTabSz="6856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347" indent="-171423" algn="l" defTabSz="6856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93" indent="-171423" algn="l" defTabSz="6856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Identify collective near term roadmap for customer and new possibilities in longer term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Ensure individual team designs are compatible with all-up design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Team Lead will need to organize the story consistency by organizing all the team's presentations and demos</a:t>
            </a:r>
          </a:p>
          <a:p>
            <a:pPr marL="457200" indent="-457200">
              <a:spcAft>
                <a:spcPts val="600"/>
              </a:spcAft>
              <a:buClr>
                <a:srgbClr val="107BD4"/>
              </a:buClr>
              <a:buFont typeface="Wingdings" charset="2"/>
              <a:buChar char="q"/>
            </a:pPr>
            <a:r>
              <a:rPr lang="en-US" sz="2000" dirty="0">
                <a:latin typeface="+mn-lt"/>
              </a:rPr>
              <a:t>Team Lead will create overarching high level diagram that summarizes all sub-architectures to be presented by the team</a:t>
            </a:r>
          </a:p>
        </p:txBody>
      </p:sp>
    </p:spTree>
    <p:extLst>
      <p:ext uri="{BB962C8B-B14F-4D97-AF65-F5344CB8AC3E}">
        <p14:creationId xmlns:p14="http://schemas.microsoft.com/office/powerpoint/2010/main" val="24287665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8E650FE5CEB04591B07F3CBB931F0F" ma:contentTypeVersion="7" ma:contentTypeDescription="Create a new document." ma:contentTypeScope="" ma:versionID="85022064ba5bed17569dc96faf4a677a">
  <xsd:schema xmlns:xsd="http://www.w3.org/2001/XMLSchema" xmlns:xs="http://www.w3.org/2001/XMLSchema" xmlns:p="http://schemas.microsoft.com/office/2006/metadata/properties" xmlns:ns2="6431c2f2-b21e-494d-ae99-8a58deb350dc" xmlns:ns3="855a15ad-e539-40d1-9f72-905858bec509" targetNamespace="http://schemas.microsoft.com/office/2006/metadata/properties" ma:root="true" ma:fieldsID="f5d8b98cd0a0b4ad94dbeb40903eb4ef" ns2:_="" ns3:_="">
    <xsd:import namespace="6431c2f2-b21e-494d-ae99-8a58deb350dc"/>
    <xsd:import namespace="855a15ad-e539-40d1-9f72-905858bec5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1c2f2-b21e-494d-ae99-8a58deb35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a15ad-e539-40d1-9f72-905858bec5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7D529-36AB-45DA-B239-2F912F2D1610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55a15ad-e539-40d1-9f72-905858bec509"/>
    <ds:schemaRef ds:uri="6431c2f2-b21e-494d-ae99-8a58deb350d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7FA1224-69AE-41DA-9485-3A82B0DD0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31c2f2-b21e-494d-ae99-8a58deb350dc"/>
    <ds:schemaRef ds:uri="855a15ad-e539-40d1-9f72-905858bec5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Consolas</vt:lpstr>
      <vt:lpstr>Poppins Light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Zoiner Tejada</cp:lastModifiedBy>
  <cp:revision>164</cp:revision>
  <dcterms:created xsi:type="dcterms:W3CDTF">2016-01-21T23:17:09Z</dcterms:created>
  <dcterms:modified xsi:type="dcterms:W3CDTF">2018-11-08T10:37:21Z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0x010100018E650FE5CEB04591B07F3CBB931F0F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