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 id="2147483697" r:id="rId6"/>
  </p:sldMasterIdLst>
  <p:notesMasterIdLst>
    <p:notesMasterId r:id="rId24"/>
  </p:notesMasterIdLst>
  <p:handoutMasterIdLst>
    <p:handoutMasterId r:id="rId25"/>
  </p:handoutMasterIdLst>
  <p:sldIdLst>
    <p:sldId id="376" r:id="rId7"/>
    <p:sldId id="378"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4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4F99E0"/>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87C395-6204-45FF-9E8B-00C7F8AD95E5}" v="1" dt="2019-04-01T21:30:40.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203" autoAdjust="0"/>
  </p:normalViewPr>
  <p:slideViewPr>
    <p:cSldViewPr snapToGrid="0">
      <p:cViewPr varScale="1">
        <p:scale>
          <a:sx n="90" d="100"/>
          <a:sy n="90" d="100"/>
        </p:scale>
        <p:origin x="761" y="6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pe Rosen" userId="799cf303-53fe-4622-99bf-49e9f21c4c14" providerId="ADAL" clId="{CF71A951-359F-4BA7-B61C-4405F01BB0FC}"/>
  </pc:docChgLst>
  <pc:docChgLst>
    <pc:chgData name="Hope Rosen" userId="799cf303-53fe-4622-99bf-49e9f21c4c14" providerId="ADAL" clId="{8CE8B283-7582-4EAC-8CB2-12557FF4ACF5}"/>
  </pc:docChgLst>
  <pc:docChgLst>
    <pc:chgData name="Diana Xin" userId="e20bdefd-d2b1-4956-85cd-3ebdc633ccb8" providerId="ADAL" clId="{D347947C-3669-4DD5-83C1-1268997D5D33}"/>
    <pc:docChg chg="undo custSel modSld modMainMaster">
      <pc:chgData name="Diana Xin" userId="e20bdefd-d2b1-4956-85cd-3ebdc633ccb8" providerId="ADAL" clId="{D347947C-3669-4DD5-83C1-1268997D5D33}" dt="2019-01-24T20:34:22.346" v="4336" actId="313"/>
      <pc:docMkLst>
        <pc:docMk/>
      </pc:docMkLst>
      <pc:sldChg chg="addSp delSp modSp">
        <pc:chgData name="Diana Xin" userId="e20bdefd-d2b1-4956-85cd-3ebdc633ccb8" providerId="ADAL" clId="{D347947C-3669-4DD5-83C1-1268997D5D33}" dt="2019-01-24T20:03:22.106" v="4256" actId="13244"/>
        <pc:sldMkLst>
          <pc:docMk/>
          <pc:sldMk cId="2203040332" sldId="360"/>
        </pc:sldMkLst>
        <pc:spChg chg="add mod">
          <ac:chgData name="Diana Xin" userId="e20bdefd-d2b1-4956-85cd-3ebdc633ccb8" providerId="ADAL" clId="{D347947C-3669-4DD5-83C1-1268997D5D33}" dt="2019-01-24T19:58:36.278" v="4193"/>
          <ac:spMkLst>
            <pc:docMk/>
            <pc:sldMk cId="2203040332" sldId="360"/>
            <ac:spMk id="2" creationId="{ECCB733E-7CD9-4682-88BB-D1B381D57D21}"/>
          </ac:spMkLst>
        </pc:spChg>
        <pc:spChg chg="mod">
          <ac:chgData name="Diana Xin" userId="e20bdefd-d2b1-4956-85cd-3ebdc633ccb8" providerId="ADAL" clId="{D347947C-3669-4DD5-83C1-1268997D5D33}" dt="2019-01-23T22:03:47.103" v="5" actId="962"/>
          <ac:spMkLst>
            <pc:docMk/>
            <pc:sldMk cId="2203040332" sldId="360"/>
            <ac:spMk id="4" creationId="{F96143E0-9385-475E-A9BD-1C0311678434}"/>
          </ac:spMkLst>
        </pc:spChg>
        <pc:spChg chg="add del mod">
          <ac:chgData name="Diana Xin" userId="e20bdefd-d2b1-4956-85cd-3ebdc633ccb8" providerId="ADAL" clId="{D347947C-3669-4DD5-83C1-1268997D5D33}" dt="2019-01-24T19:58:31.889" v="4190" actId="478"/>
          <ac:spMkLst>
            <pc:docMk/>
            <pc:sldMk cId="2203040332" sldId="360"/>
            <ac:spMk id="6" creationId="{098BDB06-9D4F-4529-9E2D-4FC2B77AC3D1}"/>
          </ac:spMkLst>
        </pc:spChg>
        <pc:spChg chg="mod">
          <ac:chgData name="Diana Xin" userId="e20bdefd-d2b1-4956-85cd-3ebdc633ccb8" providerId="ADAL" clId="{D347947C-3669-4DD5-83C1-1268997D5D33}" dt="2019-01-24T20:03:13.753" v="4254" actId="13244"/>
          <ac:spMkLst>
            <pc:docMk/>
            <pc:sldMk cId="2203040332" sldId="360"/>
            <ac:spMk id="7" creationId="{3B1C176A-EFC4-42B4-897E-A21FB7535714}"/>
          </ac:spMkLst>
        </pc:spChg>
        <pc:spChg chg="mod">
          <ac:chgData name="Diana Xin" userId="e20bdefd-d2b1-4956-85cd-3ebdc633ccb8" providerId="ADAL" clId="{D347947C-3669-4DD5-83C1-1268997D5D33}" dt="2019-01-23T22:03:49.498" v="6" actId="962"/>
          <ac:spMkLst>
            <pc:docMk/>
            <pc:sldMk cId="2203040332" sldId="360"/>
            <ac:spMk id="10" creationId="{A32CDECE-2577-451B-8785-3322A3BE3DF1}"/>
          </ac:spMkLst>
        </pc:spChg>
        <pc:spChg chg="mod">
          <ac:chgData name="Diana Xin" userId="e20bdefd-d2b1-4956-85cd-3ebdc633ccb8" providerId="ADAL" clId="{D347947C-3669-4DD5-83C1-1268997D5D33}" dt="2019-01-24T20:03:17.760" v="4255" actId="13244"/>
          <ac:spMkLst>
            <pc:docMk/>
            <pc:sldMk cId="2203040332" sldId="360"/>
            <ac:spMk id="11" creationId="{0B2C3106-73C4-452A-A2EC-03FD4C57C236}"/>
          </ac:spMkLst>
        </pc:spChg>
        <pc:spChg chg="mod">
          <ac:chgData name="Diana Xin" userId="e20bdefd-d2b1-4956-85cd-3ebdc633ccb8" providerId="ADAL" clId="{D347947C-3669-4DD5-83C1-1268997D5D33}" dt="2019-01-24T20:03:22.106" v="4256" actId="13244"/>
          <ac:spMkLst>
            <pc:docMk/>
            <pc:sldMk cId="2203040332" sldId="360"/>
            <ac:spMk id="12" creationId="{0BD5F8FE-5508-4F1E-84ED-1315520DE13D}"/>
          </ac:spMkLst>
        </pc:spChg>
      </pc:sldChg>
      <pc:sldChg chg="addSp delSp modSp">
        <pc:chgData name="Diana Xin" userId="e20bdefd-d2b1-4956-85cd-3ebdc633ccb8" providerId="ADAL" clId="{D347947C-3669-4DD5-83C1-1268997D5D33}" dt="2019-01-24T19:58:50.866" v="4198"/>
        <pc:sldMkLst>
          <pc:docMk/>
          <pc:sldMk cId="3852358902" sldId="361"/>
        </pc:sldMkLst>
        <pc:spChg chg="add mod">
          <ac:chgData name="Diana Xin" userId="e20bdefd-d2b1-4956-85cd-3ebdc633ccb8" providerId="ADAL" clId="{D347947C-3669-4DD5-83C1-1268997D5D33}" dt="2019-01-24T19:58:50.866" v="4198"/>
          <ac:spMkLst>
            <pc:docMk/>
            <pc:sldMk cId="3852358902" sldId="361"/>
            <ac:spMk id="2" creationId="{A11201F4-8457-4801-A936-0CCE8C93342B}"/>
          </ac:spMkLst>
        </pc:spChg>
        <pc:spChg chg="add del mod">
          <ac:chgData name="Diana Xin" userId="e20bdefd-d2b1-4956-85cd-3ebdc633ccb8" providerId="ADAL" clId="{D347947C-3669-4DD5-83C1-1268997D5D33}" dt="2019-01-24T19:58:45.969" v="4195" actId="478"/>
          <ac:spMkLst>
            <pc:docMk/>
            <pc:sldMk cId="3852358902" sldId="361"/>
            <ac:spMk id="6" creationId="{17427769-FE58-4DC1-B648-CFF07D20D4D7}"/>
          </ac:spMkLst>
        </pc:spChg>
      </pc:sldChg>
      <pc:sldChg chg="addSp delSp modSp">
        <pc:chgData name="Diana Xin" userId="e20bdefd-d2b1-4956-85cd-3ebdc633ccb8" providerId="ADAL" clId="{D347947C-3669-4DD5-83C1-1268997D5D33}" dt="2019-01-24T19:59:05.819" v="4203"/>
        <pc:sldMkLst>
          <pc:docMk/>
          <pc:sldMk cId="781011466" sldId="362"/>
        </pc:sldMkLst>
        <pc:spChg chg="add mod">
          <ac:chgData name="Diana Xin" userId="e20bdefd-d2b1-4956-85cd-3ebdc633ccb8" providerId="ADAL" clId="{D347947C-3669-4DD5-83C1-1268997D5D33}" dt="2019-01-24T19:59:05.819" v="4203"/>
          <ac:spMkLst>
            <pc:docMk/>
            <pc:sldMk cId="781011466" sldId="362"/>
            <ac:spMk id="2" creationId="{EDCC7454-FEF4-45FB-9CD0-E6EC6BD67133}"/>
          </ac:spMkLst>
        </pc:spChg>
        <pc:spChg chg="add del mod">
          <ac:chgData name="Diana Xin" userId="e20bdefd-d2b1-4956-85cd-3ebdc633ccb8" providerId="ADAL" clId="{D347947C-3669-4DD5-83C1-1268997D5D33}" dt="2019-01-24T19:59:01.741" v="4200" actId="478"/>
          <ac:spMkLst>
            <pc:docMk/>
            <pc:sldMk cId="781011466" sldId="362"/>
            <ac:spMk id="4" creationId="{36382C16-FE00-4C0A-B94E-E0DA09EC0C25}"/>
          </ac:spMkLst>
        </pc:spChg>
      </pc:sldChg>
      <pc:sldChg chg="addSp delSp modSp">
        <pc:chgData name="Diana Xin" userId="e20bdefd-d2b1-4956-85cd-3ebdc633ccb8" providerId="ADAL" clId="{D347947C-3669-4DD5-83C1-1268997D5D33}" dt="2019-01-24T19:59:17.213" v="4208"/>
        <pc:sldMkLst>
          <pc:docMk/>
          <pc:sldMk cId="823523667" sldId="363"/>
        </pc:sldMkLst>
        <pc:spChg chg="add mod">
          <ac:chgData name="Diana Xin" userId="e20bdefd-d2b1-4956-85cd-3ebdc633ccb8" providerId="ADAL" clId="{D347947C-3669-4DD5-83C1-1268997D5D33}" dt="2019-01-24T19:59:17.213" v="4208"/>
          <ac:spMkLst>
            <pc:docMk/>
            <pc:sldMk cId="823523667" sldId="363"/>
            <ac:spMk id="2" creationId="{2CC14988-42DA-4966-8C15-24A11D4C19B0}"/>
          </ac:spMkLst>
        </pc:spChg>
        <pc:spChg chg="add del mod">
          <ac:chgData name="Diana Xin" userId="e20bdefd-d2b1-4956-85cd-3ebdc633ccb8" providerId="ADAL" clId="{D347947C-3669-4DD5-83C1-1268997D5D33}" dt="2019-01-24T19:59:13.408" v="4205" actId="478"/>
          <ac:spMkLst>
            <pc:docMk/>
            <pc:sldMk cId="823523667" sldId="363"/>
            <ac:spMk id="4" creationId="{2D86EB49-D67E-40E8-9252-DB81670326CE}"/>
          </ac:spMkLst>
        </pc:spChg>
      </pc:sldChg>
      <pc:sldChg chg="addSp delSp modSp">
        <pc:chgData name="Diana Xin" userId="e20bdefd-d2b1-4956-85cd-3ebdc633ccb8" providerId="ADAL" clId="{D347947C-3669-4DD5-83C1-1268997D5D33}" dt="2019-01-24T19:59:30.650" v="4213"/>
        <pc:sldMkLst>
          <pc:docMk/>
          <pc:sldMk cId="1908456232" sldId="364"/>
        </pc:sldMkLst>
        <pc:spChg chg="add mod">
          <ac:chgData name="Diana Xin" userId="e20bdefd-d2b1-4956-85cd-3ebdc633ccb8" providerId="ADAL" clId="{D347947C-3669-4DD5-83C1-1268997D5D33}" dt="2019-01-24T19:59:30.650" v="4213"/>
          <ac:spMkLst>
            <pc:docMk/>
            <pc:sldMk cId="1908456232" sldId="364"/>
            <ac:spMk id="2" creationId="{D4B61D92-9EBF-4BAA-BE98-38CA5970768D}"/>
          </ac:spMkLst>
        </pc:spChg>
        <pc:spChg chg="add del mod">
          <ac:chgData name="Diana Xin" userId="e20bdefd-d2b1-4956-85cd-3ebdc633ccb8" providerId="ADAL" clId="{D347947C-3669-4DD5-83C1-1268997D5D33}" dt="2019-01-24T19:59:25.962" v="4210" actId="478"/>
          <ac:spMkLst>
            <pc:docMk/>
            <pc:sldMk cId="1908456232" sldId="364"/>
            <ac:spMk id="4" creationId="{6A6F745A-52BA-4C37-A862-CFDF2080C010}"/>
          </ac:spMkLst>
        </pc:spChg>
      </pc:sldChg>
      <pc:sldChg chg="addSp delSp modSp">
        <pc:chgData name="Diana Xin" userId="e20bdefd-d2b1-4956-85cd-3ebdc633ccb8" providerId="ADAL" clId="{D347947C-3669-4DD5-83C1-1268997D5D33}" dt="2019-01-24T19:59:46.187" v="4218"/>
        <pc:sldMkLst>
          <pc:docMk/>
          <pc:sldMk cId="2679081120" sldId="365"/>
        </pc:sldMkLst>
        <pc:spChg chg="add mod">
          <ac:chgData name="Diana Xin" userId="e20bdefd-d2b1-4956-85cd-3ebdc633ccb8" providerId="ADAL" clId="{D347947C-3669-4DD5-83C1-1268997D5D33}" dt="2019-01-24T19:59:46.187" v="4218"/>
          <ac:spMkLst>
            <pc:docMk/>
            <pc:sldMk cId="2679081120" sldId="365"/>
            <ac:spMk id="2" creationId="{B445CD58-EFE6-4121-A1E7-6C7C0383E6A4}"/>
          </ac:spMkLst>
        </pc:spChg>
        <pc:spChg chg="add del mod">
          <ac:chgData name="Diana Xin" userId="e20bdefd-d2b1-4956-85cd-3ebdc633ccb8" providerId="ADAL" clId="{D347947C-3669-4DD5-83C1-1268997D5D33}" dt="2019-01-24T19:59:41.388" v="4215" actId="478"/>
          <ac:spMkLst>
            <pc:docMk/>
            <pc:sldMk cId="2679081120" sldId="365"/>
            <ac:spMk id="4" creationId="{284D3924-1E72-44E1-B400-658ED299DEA9}"/>
          </ac:spMkLst>
        </pc:spChg>
      </pc:sldChg>
      <pc:sldChg chg="addSp delSp modSp modAnim modNotesTx">
        <pc:chgData name="Diana Xin" userId="e20bdefd-d2b1-4956-85cd-3ebdc633ccb8" providerId="ADAL" clId="{D347947C-3669-4DD5-83C1-1268997D5D33}" dt="2019-01-24T20:03:57.408" v="4257" actId="13244"/>
        <pc:sldMkLst>
          <pc:docMk/>
          <pc:sldMk cId="3472651519" sldId="366"/>
        </pc:sldMkLst>
        <pc:spChg chg="add mod">
          <ac:chgData name="Diana Xin" userId="e20bdefd-d2b1-4956-85cd-3ebdc633ccb8" providerId="ADAL" clId="{D347947C-3669-4DD5-83C1-1268997D5D33}" dt="2019-01-24T20:00:02.165" v="4223"/>
          <ac:spMkLst>
            <pc:docMk/>
            <pc:sldMk cId="3472651519" sldId="366"/>
            <ac:spMk id="2" creationId="{C748C98C-C529-4C66-94FF-C6441000A60B}"/>
          </ac:spMkLst>
        </pc:spChg>
        <pc:spChg chg="add del mod">
          <ac:chgData name="Diana Xin" userId="e20bdefd-d2b1-4956-85cd-3ebdc633ccb8" providerId="ADAL" clId="{D347947C-3669-4DD5-83C1-1268997D5D33}" dt="2019-01-24T19:59:58.693" v="4220" actId="478"/>
          <ac:spMkLst>
            <pc:docMk/>
            <pc:sldMk cId="3472651519" sldId="366"/>
            <ac:spMk id="3" creationId="{59E096FC-F254-4BB0-9E3C-87C739A80D47}"/>
          </ac:spMkLst>
        </pc:spChg>
        <pc:spChg chg="mod">
          <ac:chgData name="Diana Xin" userId="e20bdefd-d2b1-4956-85cd-3ebdc633ccb8" providerId="ADAL" clId="{D347947C-3669-4DD5-83C1-1268997D5D33}" dt="2019-01-24T20:03:57.408" v="4257" actId="13244"/>
          <ac:spMkLst>
            <pc:docMk/>
            <pc:sldMk cId="3472651519" sldId="366"/>
            <ac:spMk id="10" creationId="{3A28F043-01CA-4878-915C-F442F1CA4E20}"/>
          </ac:spMkLst>
        </pc:spChg>
        <pc:picChg chg="mod">
          <ac:chgData name="Diana Xin" userId="e20bdefd-d2b1-4956-85cd-3ebdc633ccb8" providerId="ADAL" clId="{D347947C-3669-4DD5-83C1-1268997D5D33}" dt="2019-01-23T22:21:19.435" v="2823" actId="962"/>
          <ac:picMkLst>
            <pc:docMk/>
            <pc:sldMk cId="3472651519" sldId="366"/>
            <ac:picMk id="7" creationId="{AFCFAA16-161F-4BF3-B4FA-3AFE9657A052}"/>
          </ac:picMkLst>
        </pc:picChg>
        <pc:picChg chg="mod">
          <ac:chgData name="Diana Xin" userId="e20bdefd-d2b1-4956-85cd-3ebdc633ccb8" providerId="ADAL" clId="{D347947C-3669-4DD5-83C1-1268997D5D33}" dt="2019-01-23T22:25:00.998" v="3047" actId="962"/>
          <ac:picMkLst>
            <pc:docMk/>
            <pc:sldMk cId="3472651519" sldId="366"/>
            <ac:picMk id="8" creationId="{ECDFDA40-628C-4B9F-BA62-D3A18DA27BA3}"/>
          </ac:picMkLst>
        </pc:picChg>
        <pc:picChg chg="mod">
          <ac:chgData name="Diana Xin" userId="e20bdefd-d2b1-4956-85cd-3ebdc633ccb8" providerId="ADAL" clId="{D347947C-3669-4DD5-83C1-1268997D5D33}" dt="2019-01-23T22:25:15.581" v="3171" actId="962"/>
          <ac:picMkLst>
            <pc:docMk/>
            <pc:sldMk cId="3472651519" sldId="366"/>
            <ac:picMk id="9" creationId="{D36CDF3C-31F7-4560-9977-17AADB334ACC}"/>
          </ac:picMkLst>
        </pc:picChg>
      </pc:sldChg>
      <pc:sldChg chg="addSp delSp modSp modAnim">
        <pc:chgData name="Diana Xin" userId="e20bdefd-d2b1-4956-85cd-3ebdc633ccb8" providerId="ADAL" clId="{D347947C-3669-4DD5-83C1-1268997D5D33}" dt="2019-01-24T20:04:08.079" v="4258" actId="13244"/>
        <pc:sldMkLst>
          <pc:docMk/>
          <pc:sldMk cId="2222921256" sldId="367"/>
        </pc:sldMkLst>
        <pc:spChg chg="add mod">
          <ac:chgData name="Diana Xin" userId="e20bdefd-d2b1-4956-85cd-3ebdc633ccb8" providerId="ADAL" clId="{D347947C-3669-4DD5-83C1-1268997D5D33}" dt="2019-01-24T20:00:39.899" v="4228"/>
          <ac:spMkLst>
            <pc:docMk/>
            <pc:sldMk cId="2222921256" sldId="367"/>
            <ac:spMk id="2" creationId="{DCE459B0-F88E-487B-B1CB-C786B2435558}"/>
          </ac:spMkLst>
        </pc:spChg>
        <pc:spChg chg="add del mod">
          <ac:chgData name="Diana Xin" userId="e20bdefd-d2b1-4956-85cd-3ebdc633ccb8" providerId="ADAL" clId="{D347947C-3669-4DD5-83C1-1268997D5D33}" dt="2019-01-24T20:00:34.103" v="4225" actId="478"/>
          <ac:spMkLst>
            <pc:docMk/>
            <pc:sldMk cId="2222921256" sldId="367"/>
            <ac:spMk id="3" creationId="{299D75DC-408B-4765-9BBA-9A317D60F46D}"/>
          </ac:spMkLst>
        </pc:spChg>
        <pc:spChg chg="mod">
          <ac:chgData name="Diana Xin" userId="e20bdefd-d2b1-4956-85cd-3ebdc633ccb8" providerId="ADAL" clId="{D347947C-3669-4DD5-83C1-1268997D5D33}" dt="2019-01-24T20:04:08.079" v="4258" actId="13244"/>
          <ac:spMkLst>
            <pc:docMk/>
            <pc:sldMk cId="2222921256" sldId="367"/>
            <ac:spMk id="15" creationId="{BCEBB58E-7EDF-44A2-9236-52BFA2357813}"/>
          </ac:spMkLst>
        </pc:spChg>
        <pc:picChg chg="mod">
          <ac:chgData name="Diana Xin" userId="e20bdefd-d2b1-4956-85cd-3ebdc633ccb8" providerId="ADAL" clId="{D347947C-3669-4DD5-83C1-1268997D5D33}" dt="2019-01-23T22:25:32.618" v="3299" actId="962"/>
          <ac:picMkLst>
            <pc:docMk/>
            <pc:sldMk cId="2222921256" sldId="367"/>
            <ac:picMk id="12" creationId="{823E2616-75CD-4201-83A8-268E964DFED6}"/>
          </ac:picMkLst>
        </pc:picChg>
        <pc:picChg chg="mod">
          <ac:chgData name="Diana Xin" userId="e20bdefd-d2b1-4956-85cd-3ebdc633ccb8" providerId="ADAL" clId="{D347947C-3669-4DD5-83C1-1268997D5D33}" dt="2019-01-23T22:26:07.422" v="3443" actId="962"/>
          <ac:picMkLst>
            <pc:docMk/>
            <pc:sldMk cId="2222921256" sldId="367"/>
            <ac:picMk id="13" creationId="{0CF45A37-85B7-4D7B-A60A-520E63C9B024}"/>
          </ac:picMkLst>
        </pc:picChg>
        <pc:picChg chg="mod">
          <ac:chgData name="Diana Xin" userId="e20bdefd-d2b1-4956-85cd-3ebdc633ccb8" providerId="ADAL" clId="{D347947C-3669-4DD5-83C1-1268997D5D33}" dt="2019-01-23T22:26:23.737" v="3641" actId="962"/>
          <ac:picMkLst>
            <pc:docMk/>
            <pc:sldMk cId="2222921256" sldId="367"/>
            <ac:picMk id="14" creationId="{BDADD1FE-5865-4D9F-9382-0FB50F3DD968}"/>
          </ac:picMkLst>
        </pc:picChg>
      </pc:sldChg>
      <pc:sldChg chg="addSp delSp modSp modAnim modNotesTx">
        <pc:chgData name="Diana Xin" userId="e20bdefd-d2b1-4956-85cd-3ebdc633ccb8" providerId="ADAL" clId="{D347947C-3669-4DD5-83C1-1268997D5D33}" dt="2019-01-24T20:00:56.160" v="4233"/>
        <pc:sldMkLst>
          <pc:docMk/>
          <pc:sldMk cId="1954943482" sldId="368"/>
        </pc:sldMkLst>
        <pc:spChg chg="add mod">
          <ac:chgData name="Diana Xin" userId="e20bdefd-d2b1-4956-85cd-3ebdc633ccb8" providerId="ADAL" clId="{D347947C-3669-4DD5-83C1-1268997D5D33}" dt="2019-01-24T20:00:56.160" v="4233"/>
          <ac:spMkLst>
            <pc:docMk/>
            <pc:sldMk cId="1954943482" sldId="368"/>
            <ac:spMk id="2" creationId="{D2B5A4E1-0AE7-4985-AE53-6086FDD5951C}"/>
          </ac:spMkLst>
        </pc:spChg>
        <pc:spChg chg="add del mod">
          <ac:chgData name="Diana Xin" userId="e20bdefd-d2b1-4956-85cd-3ebdc633ccb8" providerId="ADAL" clId="{D347947C-3669-4DD5-83C1-1268997D5D33}" dt="2019-01-24T20:00:50.522" v="4230" actId="478"/>
          <ac:spMkLst>
            <pc:docMk/>
            <pc:sldMk cId="1954943482" sldId="368"/>
            <ac:spMk id="3" creationId="{0DCCC187-35A2-4541-87D1-59FED3F88ED8}"/>
          </ac:spMkLst>
        </pc:spChg>
        <pc:picChg chg="mod">
          <ac:chgData name="Diana Xin" userId="e20bdefd-d2b1-4956-85cd-3ebdc633ccb8" providerId="ADAL" clId="{D347947C-3669-4DD5-83C1-1268997D5D33}" dt="2019-01-23T22:27:33.377" v="3697" actId="962"/>
          <ac:picMkLst>
            <pc:docMk/>
            <pc:sldMk cId="1954943482" sldId="368"/>
            <ac:picMk id="7" creationId="{CB804104-278F-4949-8A15-09960BB31289}"/>
          </ac:picMkLst>
        </pc:picChg>
        <pc:picChg chg="mod">
          <ac:chgData name="Diana Xin" userId="e20bdefd-d2b1-4956-85cd-3ebdc633ccb8" providerId="ADAL" clId="{D347947C-3669-4DD5-83C1-1268997D5D33}" dt="2019-01-23T22:27:42.907" v="3705" actId="962"/>
          <ac:picMkLst>
            <pc:docMk/>
            <pc:sldMk cId="1954943482" sldId="368"/>
            <ac:picMk id="8" creationId="{864B73AC-1535-4556-AE8B-5F3054F3BECB}"/>
          </ac:picMkLst>
        </pc:picChg>
        <pc:picChg chg="mod">
          <ac:chgData name="Diana Xin" userId="e20bdefd-d2b1-4956-85cd-3ebdc633ccb8" providerId="ADAL" clId="{D347947C-3669-4DD5-83C1-1268997D5D33}" dt="2019-01-23T22:07:15.878" v="1608" actId="962"/>
          <ac:picMkLst>
            <pc:docMk/>
            <pc:sldMk cId="1954943482" sldId="368"/>
            <ac:picMk id="9" creationId="{735D5579-1E70-4644-BC99-957CE53F5B59}"/>
          </ac:picMkLst>
        </pc:picChg>
        <pc:picChg chg="mod">
          <ac:chgData name="Diana Xin" userId="e20bdefd-d2b1-4956-85cd-3ebdc633ccb8" providerId="ADAL" clId="{D347947C-3669-4DD5-83C1-1268997D5D33}" dt="2019-01-23T22:07:35.995" v="1834" actId="962"/>
          <ac:picMkLst>
            <pc:docMk/>
            <pc:sldMk cId="1954943482" sldId="368"/>
            <ac:picMk id="10" creationId="{A07821C4-12B3-4E45-B899-6762C77FF30D}"/>
          </ac:picMkLst>
        </pc:picChg>
      </pc:sldChg>
      <pc:sldChg chg="addSp delSp modSp modAnim">
        <pc:chgData name="Diana Xin" userId="e20bdefd-d2b1-4956-85cd-3ebdc633ccb8" providerId="ADAL" clId="{D347947C-3669-4DD5-83C1-1268997D5D33}" dt="2019-01-24T20:01:14.679" v="4238"/>
        <pc:sldMkLst>
          <pc:docMk/>
          <pc:sldMk cId="2790560363" sldId="369"/>
        </pc:sldMkLst>
        <pc:spChg chg="add mod">
          <ac:chgData name="Diana Xin" userId="e20bdefd-d2b1-4956-85cd-3ebdc633ccb8" providerId="ADAL" clId="{D347947C-3669-4DD5-83C1-1268997D5D33}" dt="2019-01-24T20:01:14.679" v="4238"/>
          <ac:spMkLst>
            <pc:docMk/>
            <pc:sldMk cId="2790560363" sldId="369"/>
            <ac:spMk id="2" creationId="{CD93F7AB-D0C6-4CD6-9249-D8183C47F0D3}"/>
          </ac:spMkLst>
        </pc:spChg>
        <pc:spChg chg="add del mod">
          <ac:chgData name="Diana Xin" userId="e20bdefd-d2b1-4956-85cd-3ebdc633ccb8" providerId="ADAL" clId="{D347947C-3669-4DD5-83C1-1268997D5D33}" dt="2019-01-24T20:01:09.802" v="4235" actId="478"/>
          <ac:spMkLst>
            <pc:docMk/>
            <pc:sldMk cId="2790560363" sldId="369"/>
            <ac:spMk id="3" creationId="{9C34270A-27F5-46C1-A635-C9CC5ACC5439}"/>
          </ac:spMkLst>
        </pc:spChg>
        <pc:picChg chg="mod">
          <ac:chgData name="Diana Xin" userId="e20bdefd-d2b1-4956-85cd-3ebdc633ccb8" providerId="ADAL" clId="{D347947C-3669-4DD5-83C1-1268997D5D33}" dt="2019-01-23T22:09:08.269" v="1918" actId="962"/>
          <ac:picMkLst>
            <pc:docMk/>
            <pc:sldMk cId="2790560363" sldId="369"/>
            <ac:picMk id="11" creationId="{6DFF9A28-6CCF-4589-B230-D2D3C4CAD307}"/>
          </ac:picMkLst>
        </pc:picChg>
        <pc:picChg chg="mod">
          <ac:chgData name="Diana Xin" userId="e20bdefd-d2b1-4956-85cd-3ebdc633ccb8" providerId="ADAL" clId="{D347947C-3669-4DD5-83C1-1268997D5D33}" dt="2019-01-23T22:28:29.290" v="3849" actId="962"/>
          <ac:picMkLst>
            <pc:docMk/>
            <pc:sldMk cId="2790560363" sldId="369"/>
            <ac:picMk id="12" creationId="{AC04F80F-499A-45D1-A36E-DD5147337222}"/>
          </ac:picMkLst>
        </pc:picChg>
        <pc:picChg chg="mod">
          <ac:chgData name="Diana Xin" userId="e20bdefd-d2b1-4956-85cd-3ebdc633ccb8" providerId="ADAL" clId="{D347947C-3669-4DD5-83C1-1268997D5D33}" dt="2019-01-23T22:28:44.113" v="3947" actId="962"/>
          <ac:picMkLst>
            <pc:docMk/>
            <pc:sldMk cId="2790560363" sldId="369"/>
            <ac:picMk id="13" creationId="{3D846C66-1410-4D73-9D10-8D8986E5E1EB}"/>
          </ac:picMkLst>
        </pc:picChg>
        <pc:picChg chg="mod">
          <ac:chgData name="Diana Xin" userId="e20bdefd-d2b1-4956-85cd-3ebdc633ccb8" providerId="ADAL" clId="{D347947C-3669-4DD5-83C1-1268997D5D33}" dt="2019-01-23T22:29:01.842" v="4035" actId="962"/>
          <ac:picMkLst>
            <pc:docMk/>
            <pc:sldMk cId="2790560363" sldId="369"/>
            <ac:picMk id="14" creationId="{E86831D5-B1BF-4250-BC7A-DB8430D19F7A}"/>
          </ac:picMkLst>
        </pc:picChg>
      </pc:sldChg>
      <pc:sldChg chg="addSp delSp modSp">
        <pc:chgData name="Diana Xin" userId="e20bdefd-d2b1-4956-85cd-3ebdc633ccb8" providerId="ADAL" clId="{D347947C-3669-4DD5-83C1-1268997D5D33}" dt="2019-01-24T20:01:32.621" v="4243"/>
        <pc:sldMkLst>
          <pc:docMk/>
          <pc:sldMk cId="2330266062" sldId="370"/>
        </pc:sldMkLst>
        <pc:spChg chg="add mod">
          <ac:chgData name="Diana Xin" userId="e20bdefd-d2b1-4956-85cd-3ebdc633ccb8" providerId="ADAL" clId="{D347947C-3669-4DD5-83C1-1268997D5D33}" dt="2019-01-24T20:01:32.621" v="4243"/>
          <ac:spMkLst>
            <pc:docMk/>
            <pc:sldMk cId="2330266062" sldId="370"/>
            <ac:spMk id="2" creationId="{99BCB030-934D-4F2B-BBD6-111FD0CC6488}"/>
          </ac:spMkLst>
        </pc:spChg>
        <pc:spChg chg="add del mod">
          <ac:chgData name="Diana Xin" userId="e20bdefd-d2b1-4956-85cd-3ebdc633ccb8" providerId="ADAL" clId="{D347947C-3669-4DD5-83C1-1268997D5D33}" dt="2019-01-24T20:01:25.822" v="4240" actId="478"/>
          <ac:spMkLst>
            <pc:docMk/>
            <pc:sldMk cId="2330266062" sldId="370"/>
            <ac:spMk id="4" creationId="{96E42262-95EE-4A87-BD12-BC3854530372}"/>
          </ac:spMkLst>
        </pc:spChg>
      </pc:sldChg>
      <pc:sldChg chg="addSp delSp modSp modAnim">
        <pc:chgData name="Diana Xin" userId="e20bdefd-d2b1-4956-85cd-3ebdc633ccb8" providerId="ADAL" clId="{D347947C-3669-4DD5-83C1-1268997D5D33}" dt="2019-01-24T20:04:37.315" v="4260" actId="13244"/>
        <pc:sldMkLst>
          <pc:docMk/>
          <pc:sldMk cId="3788551878" sldId="372"/>
        </pc:sldMkLst>
        <pc:spChg chg="add mod">
          <ac:chgData name="Diana Xin" userId="e20bdefd-d2b1-4956-85cd-3ebdc633ccb8" providerId="ADAL" clId="{D347947C-3669-4DD5-83C1-1268997D5D33}" dt="2019-01-24T20:01:49.978" v="4248"/>
          <ac:spMkLst>
            <pc:docMk/>
            <pc:sldMk cId="3788551878" sldId="372"/>
            <ac:spMk id="2" creationId="{0AE97A1A-E242-4F42-B12F-B824C5E0FE83}"/>
          </ac:spMkLst>
        </pc:spChg>
        <pc:spChg chg="add del mod">
          <ac:chgData name="Diana Xin" userId="e20bdefd-d2b1-4956-85cd-3ebdc633ccb8" providerId="ADAL" clId="{D347947C-3669-4DD5-83C1-1268997D5D33}" dt="2019-01-24T20:01:45.749" v="4245" actId="478"/>
          <ac:spMkLst>
            <pc:docMk/>
            <pc:sldMk cId="3788551878" sldId="372"/>
            <ac:spMk id="4" creationId="{57B916D3-F9DA-44AC-ABDD-B03C32842BF8}"/>
          </ac:spMkLst>
        </pc:spChg>
        <pc:picChg chg="mod">
          <ac:chgData name="Diana Xin" userId="e20bdefd-d2b1-4956-85cd-3ebdc633ccb8" providerId="ADAL" clId="{D347947C-3669-4DD5-83C1-1268997D5D33}" dt="2019-01-24T20:04:34.239" v="4259" actId="13244"/>
          <ac:picMkLst>
            <pc:docMk/>
            <pc:sldMk cId="3788551878" sldId="372"/>
            <ac:picMk id="8" creationId="{DC886658-F7CB-48A0-801A-E43304EE31AF}"/>
          </ac:picMkLst>
        </pc:picChg>
        <pc:picChg chg="mod">
          <ac:chgData name="Diana Xin" userId="e20bdefd-d2b1-4956-85cd-3ebdc633ccb8" providerId="ADAL" clId="{D347947C-3669-4DD5-83C1-1268997D5D33}" dt="2019-01-24T20:04:37.315" v="4260" actId="13244"/>
          <ac:picMkLst>
            <pc:docMk/>
            <pc:sldMk cId="3788551878" sldId="372"/>
            <ac:picMk id="9" creationId="{4279E1D6-644B-410D-B37D-7DC0EAD4D9EC}"/>
          </ac:picMkLst>
        </pc:picChg>
      </pc:sldChg>
      <pc:sldChg chg="addSp delSp modSp modNotesTx">
        <pc:chgData name="Diana Xin" userId="e20bdefd-d2b1-4956-85cd-3ebdc633ccb8" providerId="ADAL" clId="{D347947C-3669-4DD5-83C1-1268997D5D33}" dt="2019-01-24T20:02:07.144" v="4253"/>
        <pc:sldMkLst>
          <pc:docMk/>
          <pc:sldMk cId="3070341419" sldId="373"/>
        </pc:sldMkLst>
        <pc:spChg chg="add mod">
          <ac:chgData name="Diana Xin" userId="e20bdefd-d2b1-4956-85cd-3ebdc633ccb8" providerId="ADAL" clId="{D347947C-3669-4DD5-83C1-1268997D5D33}" dt="2019-01-24T20:02:07.144" v="4253"/>
          <ac:spMkLst>
            <pc:docMk/>
            <pc:sldMk cId="3070341419" sldId="373"/>
            <ac:spMk id="4" creationId="{E2E6D1F9-14E9-4A32-9FC5-7C734FBF1C0A}"/>
          </ac:spMkLst>
        </pc:spChg>
        <pc:spChg chg="add del mod">
          <ac:chgData name="Diana Xin" userId="e20bdefd-d2b1-4956-85cd-3ebdc633ccb8" providerId="ADAL" clId="{D347947C-3669-4DD5-83C1-1268997D5D33}" dt="2019-01-24T20:02:01.952" v="4250" actId="478"/>
          <ac:spMkLst>
            <pc:docMk/>
            <pc:sldMk cId="3070341419" sldId="373"/>
            <ac:spMk id="6" creationId="{47421EF2-CE4E-4644-9F0C-D621B29F60D3}"/>
          </ac:spMkLst>
        </pc:spChg>
      </pc:sldChg>
      <pc:sldChg chg="modSp modNotesTx">
        <pc:chgData name="Diana Xin" userId="e20bdefd-d2b1-4956-85cd-3ebdc633ccb8" providerId="ADAL" clId="{D347947C-3669-4DD5-83C1-1268997D5D33}" dt="2019-01-24T20:34:22.346" v="4336" actId="313"/>
        <pc:sldMkLst>
          <pc:docMk/>
          <pc:sldMk cId="1129550670" sldId="376"/>
        </pc:sldMkLst>
        <pc:spChg chg="mod">
          <ac:chgData name="Diana Xin" userId="e20bdefd-d2b1-4956-85cd-3ebdc633ccb8" providerId="ADAL" clId="{D347947C-3669-4DD5-83C1-1268997D5D33}" dt="2019-01-23T22:20:25.843" v="2617" actId="1076"/>
          <ac:spMkLst>
            <pc:docMk/>
            <pc:sldMk cId="1129550670" sldId="376"/>
            <ac:spMk id="4" creationId="{FECA4E4D-A463-42FD-A971-F7E139CACF69}"/>
          </ac:spMkLst>
        </pc:spChg>
      </pc:sldChg>
      <pc:sldChg chg="delSp modSp">
        <pc:chgData name="Diana Xin" userId="e20bdefd-d2b1-4956-85cd-3ebdc633ccb8" providerId="ADAL" clId="{D347947C-3669-4DD5-83C1-1268997D5D33}" dt="2019-01-24T19:58:16.739" v="4188" actId="478"/>
        <pc:sldMkLst>
          <pc:docMk/>
          <pc:sldMk cId="31915983" sldId="378"/>
        </pc:sldMkLst>
        <pc:spChg chg="del">
          <ac:chgData name="Diana Xin" userId="e20bdefd-d2b1-4956-85cd-3ebdc633ccb8" providerId="ADAL" clId="{D347947C-3669-4DD5-83C1-1268997D5D33}" dt="2019-01-24T19:58:13.411" v="4187" actId="478"/>
          <ac:spMkLst>
            <pc:docMk/>
            <pc:sldMk cId="31915983" sldId="378"/>
            <ac:spMk id="15" creationId="{4BA703F9-12A3-426B-B907-B620419A7530}"/>
          </ac:spMkLst>
        </pc:spChg>
        <pc:spChg chg="del">
          <ac:chgData name="Diana Xin" userId="e20bdefd-d2b1-4956-85cd-3ebdc633ccb8" providerId="ADAL" clId="{D347947C-3669-4DD5-83C1-1268997D5D33}" dt="2019-01-24T19:58:16.739" v="4188" actId="478"/>
          <ac:spMkLst>
            <pc:docMk/>
            <pc:sldMk cId="31915983" sldId="378"/>
            <ac:spMk id="17" creationId="{4A5B3CDB-EB92-4196-8E29-16011BF3FF20}"/>
          </ac:spMkLst>
        </pc:spChg>
        <pc:picChg chg="mod">
          <ac:chgData name="Diana Xin" userId="e20bdefd-d2b1-4956-85cd-3ebdc633ccb8" providerId="ADAL" clId="{D347947C-3669-4DD5-83C1-1268997D5D33}" dt="2019-01-23T23:06:29.740" v="4038" actId="1076"/>
          <ac:picMkLst>
            <pc:docMk/>
            <pc:sldMk cId="31915983" sldId="378"/>
            <ac:picMk id="2" creationId="{92B3DC3F-0EE8-4E15-8DCC-E44BF6856F0C}"/>
          </ac:picMkLst>
        </pc:picChg>
      </pc:sldChg>
      <pc:sldMasterChg chg="modSldLayout">
        <pc:chgData name="Diana Xin" userId="e20bdefd-d2b1-4956-85cd-3ebdc633ccb8" providerId="ADAL" clId="{D347947C-3669-4DD5-83C1-1268997D5D33}" dt="2019-01-24T19:57:17.945" v="4184" actId="962"/>
        <pc:sldMasterMkLst>
          <pc:docMk/>
          <pc:sldMasterMk cId="3648742257" sldId="2147483665"/>
        </pc:sldMasterMkLst>
        <pc:sldLayoutChg chg="modSp">
          <pc:chgData name="Diana Xin" userId="e20bdefd-d2b1-4956-85cd-3ebdc633ccb8" providerId="ADAL" clId="{D347947C-3669-4DD5-83C1-1268997D5D33}" dt="2019-01-24T19:57:02.372" v="4180" actId="962"/>
          <pc:sldLayoutMkLst>
            <pc:docMk/>
            <pc:sldMasterMk cId="3648742257" sldId="2147483665"/>
            <pc:sldLayoutMk cId="1788554963" sldId="2147483666"/>
          </pc:sldLayoutMkLst>
          <pc:grpChg chg="mod">
            <ac:chgData name="Diana Xin" userId="e20bdefd-d2b1-4956-85cd-3ebdc633ccb8" providerId="ADAL" clId="{D347947C-3669-4DD5-83C1-1268997D5D33}" dt="2019-01-24T19:56:49.673" v="4122" actId="962"/>
            <ac:grpSpMkLst>
              <pc:docMk/>
              <pc:sldMasterMk cId="3648742257" sldId="2147483665"/>
              <pc:sldLayoutMk cId="1788554963" sldId="2147483666"/>
              <ac:grpSpMk id="7" creationId="{00000000-0000-0000-0000-000000000000}"/>
            </ac:grpSpMkLst>
          </pc:grpChg>
          <pc:picChg chg="mod">
            <ac:chgData name="Diana Xin" userId="e20bdefd-d2b1-4956-85cd-3ebdc633ccb8" providerId="ADAL" clId="{D347947C-3669-4DD5-83C1-1268997D5D33}" dt="2019-01-24T19:57:02.372" v="4180" actId="962"/>
            <ac:picMkLst>
              <pc:docMk/>
              <pc:sldMasterMk cId="3648742257" sldId="2147483665"/>
              <pc:sldLayoutMk cId="1788554963" sldId="2147483666"/>
              <ac:picMk id="3" creationId="{808568F7-4F45-4989-B2E3-FDB6E8B13021}"/>
            </ac:picMkLst>
          </pc:picChg>
        </pc:sldLayoutChg>
        <pc:sldLayoutChg chg="modSp">
          <pc:chgData name="Diana Xin" userId="e20bdefd-d2b1-4956-85cd-3ebdc633ccb8" providerId="ADAL" clId="{D347947C-3669-4DD5-83C1-1268997D5D33}" dt="2019-01-24T19:57:07.731" v="4182" actId="962"/>
          <pc:sldLayoutMkLst>
            <pc:docMk/>
            <pc:sldMasterMk cId="3648742257" sldId="2147483665"/>
            <pc:sldLayoutMk cId="1122173409" sldId="2147483667"/>
          </pc:sldLayoutMkLst>
          <pc:grpChg chg="mod">
            <ac:chgData name="Diana Xin" userId="e20bdefd-d2b1-4956-85cd-3ebdc633ccb8" providerId="ADAL" clId="{D347947C-3669-4DD5-83C1-1268997D5D33}" dt="2019-01-24T19:57:07.731" v="4182" actId="962"/>
            <ac:grpSpMkLst>
              <pc:docMk/>
              <pc:sldMasterMk cId="3648742257" sldId="2147483665"/>
              <pc:sldLayoutMk cId="1122173409" sldId="2147483667"/>
              <ac:grpSpMk id="7" creationId="{00000000-0000-0000-0000-000000000000}"/>
            </ac:grpSpMkLst>
          </pc:grpChg>
        </pc:sldLayoutChg>
        <pc:sldLayoutChg chg="modSp">
          <pc:chgData name="Diana Xin" userId="e20bdefd-d2b1-4956-85cd-3ebdc633ccb8" providerId="ADAL" clId="{D347947C-3669-4DD5-83C1-1268997D5D33}" dt="2019-01-24T19:57:17.945" v="4184" actId="962"/>
          <pc:sldLayoutMkLst>
            <pc:docMk/>
            <pc:sldMasterMk cId="3648742257" sldId="2147483665"/>
            <pc:sldLayoutMk cId="3322113066" sldId="2147483682"/>
          </pc:sldLayoutMkLst>
          <pc:grpChg chg="mod">
            <ac:chgData name="Diana Xin" userId="e20bdefd-d2b1-4956-85cd-3ebdc633ccb8" providerId="ADAL" clId="{D347947C-3669-4DD5-83C1-1268997D5D33}" dt="2019-01-24T19:57:17.945" v="4184" actId="962"/>
            <ac:grpSpMkLst>
              <pc:docMk/>
              <pc:sldMasterMk cId="3648742257" sldId="2147483665"/>
              <pc:sldLayoutMk cId="3322113066" sldId="2147483682"/>
              <ac:grpSpMk id="5" creationId="{00000000-0000-0000-0000-000000000000}"/>
            </ac:grpSpMkLst>
          </pc:grpChg>
        </pc:sldLayoutChg>
      </pc:sldMasterChg>
      <pc:sldMasterChg chg="modSldLayout">
        <pc:chgData name="Diana Xin" userId="e20bdefd-d2b1-4956-85cd-3ebdc633ccb8" providerId="ADAL" clId="{D347947C-3669-4DD5-83C1-1268997D5D33}" dt="2019-01-24T19:57:25.501" v="4186" actId="962"/>
        <pc:sldMasterMkLst>
          <pc:docMk/>
          <pc:sldMasterMk cId="353024733" sldId="2147483697"/>
        </pc:sldMasterMkLst>
        <pc:sldLayoutChg chg="modSp">
          <pc:chgData name="Diana Xin" userId="e20bdefd-d2b1-4956-85cd-3ebdc633ccb8" providerId="ADAL" clId="{D347947C-3669-4DD5-83C1-1268997D5D33}" dt="2019-01-24T19:57:25.501" v="4186" actId="962"/>
          <pc:sldLayoutMkLst>
            <pc:docMk/>
            <pc:sldMasterMk cId="353024733" sldId="2147483697"/>
            <pc:sldLayoutMk cId="2459680502" sldId="2147483708"/>
          </pc:sldLayoutMkLst>
          <pc:grpChg chg="mod">
            <ac:chgData name="Diana Xin" userId="e20bdefd-d2b1-4956-85cd-3ebdc633ccb8" providerId="ADAL" clId="{D347947C-3669-4DD5-83C1-1268997D5D33}" dt="2019-01-24T19:57:25.501" v="4186" actId="962"/>
            <ac:grpSpMkLst>
              <pc:docMk/>
              <pc:sldMasterMk cId="353024733" sldId="2147483697"/>
              <pc:sldLayoutMk cId="2459680502" sldId="2147483708"/>
              <ac:grpSpMk id="5" creationId="{00000000-0000-0000-0000-000000000000}"/>
            </ac:grpSpMkLst>
          </pc:grpChg>
        </pc:sldLayoutChg>
      </pc:sldMasterChg>
    </pc:docChg>
  </pc:docChgLst>
  <pc:docChgLst>
    <pc:chgData name="Diana Xin" userId="e20bdefd-d2b1-4956-85cd-3ebdc633ccb8" providerId="ADAL" clId="{8887C395-6204-45FF-9E8B-00C7F8AD95E5}"/>
    <pc:docChg chg="modSld">
      <pc:chgData name="Diana Xin" userId="e20bdefd-d2b1-4956-85cd-3ebdc633ccb8" providerId="ADAL" clId="{8887C395-6204-45FF-9E8B-00C7F8AD95E5}" dt="2019-04-01T21:30:40.290" v="0" actId="208"/>
      <pc:docMkLst>
        <pc:docMk/>
      </pc:docMkLst>
      <pc:sldChg chg="modSp">
        <pc:chgData name="Diana Xin" userId="e20bdefd-d2b1-4956-85cd-3ebdc633ccb8" providerId="ADAL" clId="{8887C395-6204-45FF-9E8B-00C7F8AD95E5}" dt="2019-04-01T21:30:40.290" v="0" actId="208"/>
        <pc:sldMkLst>
          <pc:docMk/>
          <pc:sldMk cId="1954943482" sldId="368"/>
        </pc:sldMkLst>
        <pc:picChg chg="mod">
          <ac:chgData name="Diana Xin" userId="e20bdefd-d2b1-4956-85cd-3ebdc633ccb8" providerId="ADAL" clId="{8887C395-6204-45FF-9E8B-00C7F8AD95E5}" dt="2019-04-01T21:30:40.290" v="0" actId="208"/>
          <ac:picMkLst>
            <pc:docMk/>
            <pc:sldMk cId="1954943482" sldId="368"/>
            <ac:picMk id="8" creationId="{864B73AC-1535-4556-AE8B-5F3054F3BEC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C9ED35-DE8B-415A-922F-475591756D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329E4D8-D3D8-48E1-B39B-7E340391D4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2058C1-90F1-497D-B6E2-F41DD9496DF9}" type="datetimeFigureOut">
              <a:rPr lang="en-US" smtClean="0"/>
              <a:t>4/1/2019</a:t>
            </a:fld>
            <a:endParaRPr lang="en-US"/>
          </a:p>
        </p:txBody>
      </p:sp>
      <p:sp>
        <p:nvSpPr>
          <p:cNvPr id="4" name="Footer Placeholder 3">
            <a:extLst>
              <a:ext uri="{FF2B5EF4-FFF2-40B4-BE49-F238E27FC236}">
                <a16:creationId xmlns:a16="http://schemas.microsoft.com/office/drawing/2014/main" id="{ABDFBDA0-6DEC-4EB4-B281-E640C0335B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71BDA65-71C1-4C6F-918E-86F83EBE9C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C6CCDA-14A9-4711-A787-3E93F0044C74}" type="slidenum">
              <a:rPr lang="en-US" smtClean="0"/>
              <a:t>‹#›</a:t>
            </a:fld>
            <a:endParaRPr lang="en-US"/>
          </a:p>
        </p:txBody>
      </p:sp>
    </p:spTree>
    <p:extLst>
      <p:ext uri="{BB962C8B-B14F-4D97-AF65-F5344CB8AC3E}">
        <p14:creationId xmlns:p14="http://schemas.microsoft.com/office/powerpoint/2010/main" val="4156334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“How to deliver a Microsoft </a:t>
            </a:r>
            <a:r>
              <a:rPr lang="en-US"/>
              <a:t>Cloud Workshop.”</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1447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trainer guide contains a high-level diagram of the preferred solution, details for addressing the customer’s needs, and answers to their objections. It ends with a fun quote from the customer.</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127633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 sample of what is presented at the start of each whiteboard design session. Use this deck to present the content, not the </a:t>
            </a:r>
            <a:r>
              <a:rPr lang="en-US" dirty="0" err="1"/>
              <a:t>Github</a:t>
            </a:r>
            <a:r>
              <a:rPr lang="en-US" dirty="0"/>
              <a:t> page. This deck can be downloaded from the </a:t>
            </a:r>
            <a:r>
              <a:rPr lang="en-US" dirty="0" err="1"/>
              <a:t>Github</a:t>
            </a:r>
            <a:r>
              <a:rPr lang="en-US" dirty="0"/>
              <a:t> branch ahead of time. It frames the customer situation, including technical needs and issues, and then outlines the tasks for the attendees to compete.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2298950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end of each whiteboard design session, the trainer presentation deck will display the high-level architecture of the preferred solution, and walk through the solution details and objections handling. Finally, it will end with the customer quote. </a:t>
            </a: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3865302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presenting back the solution, focus on the key details of each slide and add in your own experiences when you can. Do not just read the slides. Your personal reflections and anecdotes help liven up the content and presentation. If you saw some interesting solutions when walking around the tables, you may also choose to point them out as alternatives to the preferred solution. Remember, there are many ways to solve the problem. Some attendees might have come up with some novel ways to do so. If you decide that you will take questions, make sure you stay on time and set expectations to save questions for the end. </a:t>
            </a:r>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2493606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Next, we will review details for hands-on labs. </a:t>
            </a:r>
          </a:p>
        </p:txBody>
      </p:sp>
      <p:sp>
        <p:nvSpPr>
          <p:cNvPr id="4" name="Slide Number Placeholder 3"/>
          <p:cNvSpPr>
            <a:spLocks noGrp="1"/>
          </p:cNvSpPr>
          <p:nvPr>
            <p:ph type="sldNum" sz="quarter" idx="10"/>
          </p:nvPr>
        </p:nvSpPr>
        <p:spPr/>
        <p:txBody>
          <a:bodyPr/>
          <a:lstStyle/>
          <a:p>
            <a:fld id="{57DFA60E-AD5C-4264-884B-ECD9CC856FA7}" type="slidenum">
              <a:rPr lang="en-US" smtClean="0"/>
              <a:t>14</a:t>
            </a:fld>
            <a:endParaRPr lang="en-US"/>
          </a:p>
        </p:txBody>
      </p:sp>
    </p:spTree>
    <p:extLst>
      <p:ext uri="{BB962C8B-B14F-4D97-AF65-F5344CB8AC3E}">
        <p14:creationId xmlns:p14="http://schemas.microsoft.com/office/powerpoint/2010/main" val="2273663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artifacts for each hands-on lab: The “before the hands-on lab” guide and the “step-by-step” guide. The “Before the hands-on lab” guide can be distributed before the class or performed during the class time. If done during the class time, make sure to account for that in your schedule planning. The hands-on lab guide includes the step-by-steps as well as screenshots for all the tasks. These documents should also be distributed by HTML link, and, again, the students should not have access to the markdown files.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130155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hands-on lab is timed at roughly four hours to complete. Proctors should be available to help with questions or issues. Although each hands-on lab concludes with an Azure resource cleanup step, make sure the attendees remember to delete the resources, so they don’t get hit with excessive fees.</a:t>
            </a:r>
          </a:p>
          <a:p>
            <a:endParaRPr lang="en-US" dirty="0"/>
          </a:p>
          <a:p>
            <a:r>
              <a:rPr lang="en-US" dirty="0"/>
              <a:t>Thank you, </a:t>
            </a:r>
            <a:r>
              <a:rPr lang="en-US"/>
              <a:t>and remember to have fun. </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536399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4/1/2019 12:36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17</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28666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Microsoft Cloud Workshop (or MCW) is composed of a whiteboard design session, a hands-on lab, and other briefings you choose to bring into an event. Here, we will review how to run both a whiteboard session and a hands-on lab, and also share artifacts that help support your delivery.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DFA60E-AD5C-4264-884B-ECD9CC856F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4991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whiteboard design session format is different than breakouts and other forms of training, such as hands-on labs. They are intended as workshops that give attendees an opportunity and a safe place to share, investigate, and learn from others as they apply their knowledge. These interactive learning experiences are conducted in small groups where attendees prepare presentations, designs, and deployment plans to share with their table. Internet will be available for attendees to research details as needed. The problems attendees are trying to solve are based off of case studies that have been designed in collaboration with our Engineering and top field sales teams. </a:t>
            </a:r>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3346879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steps we’ll walk through during a whiteboard design session.</a:t>
            </a:r>
          </a:p>
          <a:p>
            <a:endParaRPr lang="en-US" dirty="0"/>
          </a:p>
          <a:p>
            <a:r>
              <a:rPr lang="en-US" dirty="0"/>
              <a:t>The first step is to review the customer case study. Here you’ll cover the customer’s situation, requirements, and current architecture, as well as potential issues or objections they may have. </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1928371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2 is to design a solution. Attendee teams will design an appropriate solution based on the customer needs, current infrastructure, and blockers, as they prepare a solution to present.</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3843576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3 is to present the solution. Attendee teams pair up with another table to present their solutions to each other. During the presentations, be prepared to ask questions and encourage other attendees to raise questions and objections. This will help teams practice responding to customer objections. Also, make sure that teams have time to provide each other with feedback.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778408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4 is the wrap-up. This is where you will go over the preferred solution. It is also a time to answer questions and provide further resources. </a:t>
            </a: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1306459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Artifacts are available to help you facilitate the design session. First, a student guide can be shared with all attendees to review the case study scenario and questions. The Trainer guide is given to proctors prior to the event, and then provided to all attendees after the event as a useful reference. The trainer presentation deck is used to introduce the whiteboard design session as well as to present back the preferred solution.</a:t>
            </a:r>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1317048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 sample of the Student Guide. You will provide an HTML link to share this with attendees, so that there is no direct access to the GitHub page. Students should not have access to the Markdown file.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Student Guide contains the customer situation, list of business needs, and customer objections. Don’t forget to use the list of references at the end of the document. These references help inform the elements of the preferred solution and provide links to resource details.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17479761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descr="Microsoft logo"/>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descr="Microsoft Cloud Workshop logo">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descr="Microsoft logo"/>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mod="1">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grpSp>
        <p:nvGrpSpPr>
          <p:cNvPr id="5" name="Group 4" descr="Microsoft logo"/>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5189844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445496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8261795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9604963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842412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92872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902326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64116351"/>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2867570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05461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4156919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031100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descr="Microsoft logo"/>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45968050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5_BASIC">
    <p:spTree>
      <p:nvGrpSpPr>
        <p:cNvPr id="1" name=""/>
        <p:cNvGrpSpPr/>
        <p:nvPr/>
      </p:nvGrpSpPr>
      <p:grpSpPr>
        <a:xfrm>
          <a:off x="0" y="0"/>
          <a:ext cx="0" cy="0"/>
          <a:chOff x="0" y="0"/>
          <a:chExt cx="0" cy="0"/>
        </a:xfrm>
      </p:grpSpPr>
      <p:sp>
        <p:nvSpPr>
          <p:cNvPr id="17" name="Text Placeholder 2"/>
          <p:cNvSpPr>
            <a:spLocks noGrp="1"/>
          </p:cNvSpPr>
          <p:nvPr>
            <p:ph type="body" sz="quarter" idx="14" hasCustomPrompt="1"/>
          </p:nvPr>
        </p:nvSpPr>
        <p:spPr>
          <a:xfrm>
            <a:off x="387060" y="335067"/>
            <a:ext cx="10819785" cy="766329"/>
          </a:xfrm>
        </p:spPr>
        <p:txBody>
          <a:bodyPr lIns="0" tIns="0" rIns="0" bIns="0" anchor="t" anchorCtr="0">
            <a:noAutofit/>
          </a:bodyPr>
          <a:lstStyle>
            <a:lvl1pPr marL="0" indent="0" algn="l" defTabSz="498603" rtl="0" eaLnBrk="1" latinLnBrk="0" hangingPunct="1">
              <a:lnSpc>
                <a:spcPct val="90000"/>
              </a:lnSpc>
              <a:spcBef>
                <a:spcPts val="0"/>
              </a:spcBef>
              <a:spcAft>
                <a:spcPts val="0"/>
              </a:spcAft>
              <a:buFont typeface="Arial"/>
              <a:buNone/>
              <a:defRPr lang="en-US" sz="3529" b="0" kern="1200" cap="none" spc="-98" baseline="0" dirty="0">
                <a:solidFill>
                  <a:srgbClr val="505050"/>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Headline</a:t>
            </a:r>
          </a:p>
        </p:txBody>
      </p:sp>
      <p:sp>
        <p:nvSpPr>
          <p:cNvPr id="22" name="Text Placeholder 2"/>
          <p:cNvSpPr>
            <a:spLocks noGrp="1"/>
          </p:cNvSpPr>
          <p:nvPr>
            <p:ph type="body" sz="quarter" idx="16" hasCustomPrompt="1"/>
          </p:nvPr>
        </p:nvSpPr>
        <p:spPr>
          <a:xfrm>
            <a:off x="427085" y="2142443"/>
            <a:ext cx="7027273" cy="2604438"/>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23" name="Text Placeholder 2"/>
          <p:cNvSpPr>
            <a:spLocks noGrp="1"/>
          </p:cNvSpPr>
          <p:nvPr>
            <p:ph type="body" sz="quarter" idx="17" hasCustomPrompt="1"/>
          </p:nvPr>
        </p:nvSpPr>
        <p:spPr>
          <a:xfrm>
            <a:off x="427551" y="1645383"/>
            <a:ext cx="7029141" cy="379494"/>
          </a:xfrm>
        </p:spPr>
        <p:txBody>
          <a:bodyPr lIns="0" tIns="0" rIns="0" bIns="0" anchor="b"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2" name="Slide Number Placeholder 1">
            <a:extLst>
              <a:ext uri="{FF2B5EF4-FFF2-40B4-BE49-F238E27FC236}">
                <a16:creationId xmlns:a16="http://schemas.microsoft.com/office/drawing/2014/main" id="{7E911622-120A-4D49-AD6C-7E4B984B1EEA}"/>
              </a:ext>
            </a:extLst>
          </p:cNvPr>
          <p:cNvSpPr>
            <a:spLocks noGrp="1"/>
          </p:cNvSpPr>
          <p:nvPr>
            <p:ph type="sldNum" sz="quarter" idx="18"/>
          </p:nvPr>
        </p:nvSpPr>
        <p:spPr/>
        <p:txBody>
          <a:bodyPr/>
          <a:lstStyle/>
          <a:p>
            <a:fld id="{6917C22C-C5D7-4539-A137-217872CE6377}" type="slidenum">
              <a:rPr lang="en-US" smtClean="0"/>
              <a:pPr/>
              <a:t>‹#›</a:t>
            </a:fld>
            <a:endParaRPr lang="en-US"/>
          </a:p>
        </p:txBody>
      </p:sp>
    </p:spTree>
    <p:extLst>
      <p:ext uri="{BB962C8B-B14F-4D97-AF65-F5344CB8AC3E}">
        <p14:creationId xmlns:p14="http://schemas.microsoft.com/office/powerpoint/2010/main" val="41249836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3.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5" r:id="rId20"/>
    <p:sldLayoutId id="2147483696"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35302473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3" r:id="rId5"/>
    <p:sldLayoutId id="2147483704" r:id="rId6"/>
    <p:sldLayoutId id="2147483705" r:id="rId7"/>
    <p:sldLayoutId id="2147483706" r:id="rId8"/>
    <p:sldLayoutId id="2147483707" r:id="rId9"/>
    <p:sldLayoutId id="2147483708" r:id="rId10"/>
    <p:sldLayoutId id="2147483709"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6.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6.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6.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CA4E4D-A463-42FD-A971-F7E139CACF69}"/>
              </a:ext>
            </a:extLst>
          </p:cNvPr>
          <p:cNvSpPr>
            <a:spLocks noGrp="1"/>
          </p:cNvSpPr>
          <p:nvPr>
            <p:ph type="title"/>
          </p:nvPr>
        </p:nvSpPr>
        <p:spPr>
          <a:xfrm>
            <a:off x="269301" y="3028568"/>
            <a:ext cx="7390143" cy="1793090"/>
          </a:xfrm>
        </p:spPr>
        <p:txBody>
          <a:bodyPr/>
          <a:lstStyle/>
          <a:p>
            <a:r>
              <a:rPr lang="en-US" dirty="0"/>
              <a:t>How to deliver a Microsoft Cloud Workshop</a:t>
            </a:r>
          </a:p>
        </p:txBody>
      </p:sp>
    </p:spTree>
    <p:extLst>
      <p:ext uri="{BB962C8B-B14F-4D97-AF65-F5344CB8AC3E}">
        <p14:creationId xmlns:p14="http://schemas.microsoft.com/office/powerpoint/2010/main" val="11295506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Sample of trainer guide</a:t>
            </a:r>
          </a:p>
          <a:p>
            <a:endParaRPr lang="en-US" dirty="0">
              <a:latin typeface="Segoe UI Semibold" panose="020B0702040204020203" pitchFamily="34" charset="0"/>
              <a:cs typeface="Segoe UI Semibold" panose="020B0702040204020203" pitchFamily="34" charset="0"/>
            </a:endParaRPr>
          </a:p>
        </p:txBody>
      </p:sp>
      <p:sp>
        <p:nvSpPr>
          <p:cNvPr id="15" name="Rectangle 14">
            <a:extLst>
              <a:ext uri="{FF2B5EF4-FFF2-40B4-BE49-F238E27FC236}">
                <a16:creationId xmlns:a16="http://schemas.microsoft.com/office/drawing/2014/main" id="{BCEBB58E-7EDF-44A2-9236-52BFA2357813}"/>
              </a:ext>
            </a:extLst>
          </p:cNvPr>
          <p:cNvSpPr/>
          <p:nvPr/>
        </p:nvSpPr>
        <p:spPr bwMode="auto">
          <a:xfrm rot="2156874">
            <a:off x="20899" y="5337892"/>
            <a:ext cx="2004524" cy="721499"/>
          </a:xfrm>
          <a:prstGeom prst="rect">
            <a:avLst/>
          </a:prstGeom>
          <a:solidFill>
            <a:srgbClr val="4F99E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rPr>
              <a:t>Sample </a:t>
            </a:r>
            <a:r>
              <a:rPr lang="en-US" sz="2000" dirty="0">
                <a:solidFill>
                  <a:srgbClr val="FFFFFF"/>
                </a:solidFill>
                <a:latin typeface="Segoe UI Semibold" panose="020B0702040204020203" pitchFamily="34" charset="0"/>
                <a:ea typeface="Segoe UI" pitchFamily="34" charset="0"/>
                <a:cs typeface="Segoe UI Semibold" panose="020B0702040204020203" pitchFamily="34" charset="0"/>
              </a:rPr>
              <a:t>trainer g</a:t>
            </a:r>
            <a:r>
              <a:rPr kumimoji="0" lang="en-US" sz="2000" b="0" i="0" u="none" strike="noStrike" kern="1200" cap="none" spc="0" normalizeH="0" baseline="0" noProof="0" dirty="0" err="1">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rPr>
              <a:t>uide</a:t>
            </a:r>
            <a:endParaRPr kumimoji="0" lang="en-US" sz="2000" b="0" i="0" u="none" strike="noStrike" kern="1200" cap="none" spc="0" normalizeH="0" baseline="0" noProof="0" dirty="0">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endParaRPr>
          </a:p>
        </p:txBody>
      </p:sp>
      <p:pic>
        <p:nvPicPr>
          <p:cNvPr id="12" name="Picture 11" descr="Page from trainer guide featuring the preferred solution">
            <a:extLst>
              <a:ext uri="{FF2B5EF4-FFF2-40B4-BE49-F238E27FC236}">
                <a16:creationId xmlns:a16="http://schemas.microsoft.com/office/drawing/2014/main" id="{823E2616-75CD-4201-83A8-268E964DFE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9" y="1387099"/>
            <a:ext cx="3922466" cy="4206240"/>
          </a:xfrm>
          <a:prstGeom prst="rect">
            <a:avLst/>
          </a:prstGeom>
          <a:ln>
            <a:solidFill>
              <a:schemeClr val="tx1"/>
            </a:solidFill>
          </a:ln>
          <a:effectLst>
            <a:softEdge rad="0"/>
          </a:effectLst>
        </p:spPr>
      </p:pic>
      <p:pic>
        <p:nvPicPr>
          <p:cNvPr id="13" name="Picture 12" descr="Page from trainer guide featuring access control">
            <a:extLst>
              <a:ext uri="{FF2B5EF4-FFF2-40B4-BE49-F238E27FC236}">
                <a16:creationId xmlns:a16="http://schemas.microsoft.com/office/drawing/2014/main" id="{0CF45A37-85B7-4D7B-A60A-520E63C9B0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5742" y="1397696"/>
            <a:ext cx="3868140" cy="4206240"/>
          </a:xfrm>
          <a:prstGeom prst="rect">
            <a:avLst/>
          </a:prstGeom>
          <a:ln>
            <a:solidFill>
              <a:schemeClr val="tx1"/>
            </a:solidFill>
          </a:ln>
        </p:spPr>
      </p:pic>
      <p:pic>
        <p:nvPicPr>
          <p:cNvPr id="14" name="Picture 13" descr="Page from trainer guide featuring checklist of preferred objection handling">
            <a:extLst>
              <a:ext uri="{FF2B5EF4-FFF2-40B4-BE49-F238E27FC236}">
                <a16:creationId xmlns:a16="http://schemas.microsoft.com/office/drawing/2014/main" id="{BDADD1FE-5865-4D9F-9382-0FB50F3DD9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4852" y="1398463"/>
            <a:ext cx="4121922" cy="4206240"/>
          </a:xfrm>
          <a:prstGeom prst="rect">
            <a:avLst/>
          </a:prstGeom>
          <a:ln>
            <a:solidFill>
              <a:schemeClr val="tx1"/>
            </a:solidFill>
          </a:ln>
        </p:spPr>
      </p:pic>
      <p:sp>
        <p:nvSpPr>
          <p:cNvPr id="2" name="Title 1" hidden="1">
            <a:extLst>
              <a:ext uri="{FF2B5EF4-FFF2-40B4-BE49-F238E27FC236}">
                <a16:creationId xmlns:a16="http://schemas.microsoft.com/office/drawing/2014/main" id="{DCE459B0-F88E-487B-B1CB-C786B2435558}"/>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Sample of trainer guide</a:t>
            </a:r>
            <a:endParaRPr lang="en-US" dirty="0"/>
          </a:p>
        </p:txBody>
      </p:sp>
    </p:spTree>
    <p:extLst>
      <p:ext uri="{BB962C8B-B14F-4D97-AF65-F5344CB8AC3E}">
        <p14:creationId xmlns:p14="http://schemas.microsoft.com/office/powerpoint/2010/main" val="222292125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Presentation deck: Beginning a session</a:t>
            </a:r>
          </a:p>
          <a:p>
            <a:endParaRPr lang="en-US" dirty="0">
              <a:latin typeface="Segoe UI Semibold" panose="020B0702040204020203" pitchFamily="34" charset="0"/>
              <a:cs typeface="Segoe UI Semibold" panose="020B0702040204020203" pitchFamily="34" charset="0"/>
            </a:endParaRPr>
          </a:p>
        </p:txBody>
      </p:sp>
      <p:pic>
        <p:nvPicPr>
          <p:cNvPr id="7" name="Picture 6" descr="Title slide from presentation deck for &quot;Modern cloud apps&quot;">
            <a:extLst>
              <a:ext uri="{FF2B5EF4-FFF2-40B4-BE49-F238E27FC236}">
                <a16:creationId xmlns:a16="http://schemas.microsoft.com/office/drawing/2014/main" id="{CB804104-278F-4949-8A15-09960BB31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68" y="1234333"/>
            <a:ext cx="4812348" cy="2720777"/>
          </a:xfrm>
          <a:prstGeom prst="rect">
            <a:avLst/>
          </a:prstGeom>
          <a:ln w="28575">
            <a:solidFill>
              <a:schemeClr val="tx1"/>
            </a:solidFill>
          </a:ln>
        </p:spPr>
      </p:pic>
      <p:pic>
        <p:nvPicPr>
          <p:cNvPr id="8" name="Picture 7" descr="Slide from presentation deck reviewing step 1: Review the customer case study">
            <a:extLst>
              <a:ext uri="{FF2B5EF4-FFF2-40B4-BE49-F238E27FC236}">
                <a16:creationId xmlns:a16="http://schemas.microsoft.com/office/drawing/2014/main" id="{864B73AC-1535-4556-AE8B-5F3054F3BE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9055" y="1234333"/>
            <a:ext cx="4814362" cy="2717576"/>
          </a:xfrm>
          <a:prstGeom prst="rect">
            <a:avLst/>
          </a:prstGeom>
          <a:ln w="28575">
            <a:solidFill>
              <a:srgbClr val="0078D7"/>
            </a:solidFill>
          </a:ln>
        </p:spPr>
      </p:pic>
      <p:pic>
        <p:nvPicPr>
          <p:cNvPr id="9" name="Picture 8" descr="Slide from presentation deck reviewing the customer situation">
            <a:extLst>
              <a:ext uri="{FF2B5EF4-FFF2-40B4-BE49-F238E27FC236}">
                <a16:creationId xmlns:a16="http://schemas.microsoft.com/office/drawing/2014/main" id="{735D5579-1E70-4644-BC99-957CE53F5B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568" y="4054453"/>
            <a:ext cx="4812348" cy="2700454"/>
          </a:xfrm>
          <a:prstGeom prst="rect">
            <a:avLst/>
          </a:prstGeom>
          <a:ln w="28575">
            <a:solidFill>
              <a:schemeClr val="tx1"/>
            </a:solidFill>
          </a:ln>
        </p:spPr>
      </p:pic>
      <p:pic>
        <p:nvPicPr>
          <p:cNvPr id="10" name="Picture 9" descr="Slide from the presentation deck reviewing step 2: Design the solution">
            <a:extLst>
              <a:ext uri="{FF2B5EF4-FFF2-40B4-BE49-F238E27FC236}">
                <a16:creationId xmlns:a16="http://schemas.microsoft.com/office/drawing/2014/main" id="{A07821C4-12B3-4E45-B899-6762C77FF3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9848" y="4046503"/>
            <a:ext cx="4805600" cy="2703420"/>
          </a:xfrm>
          <a:prstGeom prst="rect">
            <a:avLst/>
          </a:prstGeom>
          <a:ln w="28575">
            <a:solidFill>
              <a:schemeClr val="tx1"/>
            </a:solidFill>
          </a:ln>
        </p:spPr>
      </p:pic>
      <p:sp>
        <p:nvSpPr>
          <p:cNvPr id="2" name="Title 1" hidden="1">
            <a:extLst>
              <a:ext uri="{FF2B5EF4-FFF2-40B4-BE49-F238E27FC236}">
                <a16:creationId xmlns:a16="http://schemas.microsoft.com/office/drawing/2014/main" id="{D2B5A4E1-0AE7-4985-AE53-6086FDD5951C}"/>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Presentation deck: Beginning a session</a:t>
            </a:r>
            <a:endParaRPr lang="en-US" dirty="0"/>
          </a:p>
        </p:txBody>
      </p:sp>
    </p:spTree>
    <p:extLst>
      <p:ext uri="{BB962C8B-B14F-4D97-AF65-F5344CB8AC3E}">
        <p14:creationId xmlns:p14="http://schemas.microsoft.com/office/powerpoint/2010/main" val="19549434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Presentation deck: Ending a session</a:t>
            </a:r>
          </a:p>
          <a:p>
            <a:endParaRPr lang="en-US" dirty="0">
              <a:latin typeface="Segoe UI Semibold" panose="020B0702040204020203" pitchFamily="34" charset="0"/>
              <a:cs typeface="Segoe UI Semibold" panose="020B0702040204020203" pitchFamily="34" charset="0"/>
            </a:endParaRPr>
          </a:p>
        </p:txBody>
      </p:sp>
      <p:pic>
        <p:nvPicPr>
          <p:cNvPr id="11" name="Picture 10" descr="Wrap-up slide from the presentation deck">
            <a:extLst>
              <a:ext uri="{FF2B5EF4-FFF2-40B4-BE49-F238E27FC236}">
                <a16:creationId xmlns:a16="http://schemas.microsoft.com/office/drawing/2014/main" id="{6DFF9A28-6CCF-4589-B230-D2D3C4CAD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595" y="1450717"/>
            <a:ext cx="4614041" cy="2607392"/>
          </a:xfrm>
          <a:prstGeom prst="rect">
            <a:avLst/>
          </a:prstGeom>
          <a:ln w="28575">
            <a:solidFill>
              <a:schemeClr val="tx1"/>
            </a:solidFill>
          </a:ln>
        </p:spPr>
      </p:pic>
      <p:pic>
        <p:nvPicPr>
          <p:cNvPr id="12" name="Picture 11" descr="Slide from presentation deck featuring the preferred solution with architecture diagram">
            <a:extLst>
              <a:ext uri="{FF2B5EF4-FFF2-40B4-BE49-F238E27FC236}">
                <a16:creationId xmlns:a16="http://schemas.microsoft.com/office/drawing/2014/main" id="{AC04F80F-499A-45D1-A36E-DD51473372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3556" y="1461227"/>
            <a:ext cx="4632104" cy="2599820"/>
          </a:xfrm>
          <a:prstGeom prst="rect">
            <a:avLst/>
          </a:prstGeom>
          <a:ln w="28575">
            <a:solidFill>
              <a:schemeClr val="tx1"/>
            </a:solidFill>
          </a:ln>
        </p:spPr>
      </p:pic>
      <p:pic>
        <p:nvPicPr>
          <p:cNvPr id="13" name="Picture 12" descr="Slide from the presentation deck featuring preferred objections handling">
            <a:extLst>
              <a:ext uri="{FF2B5EF4-FFF2-40B4-BE49-F238E27FC236}">
                <a16:creationId xmlns:a16="http://schemas.microsoft.com/office/drawing/2014/main" id="{3D846C66-1410-4D73-9D10-8D8986E5E1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665" y="4187108"/>
            <a:ext cx="4625613" cy="2607391"/>
          </a:xfrm>
          <a:prstGeom prst="rect">
            <a:avLst/>
          </a:prstGeom>
          <a:ln w="28575">
            <a:solidFill>
              <a:schemeClr val="tx1"/>
            </a:solidFill>
          </a:ln>
        </p:spPr>
      </p:pic>
      <p:pic>
        <p:nvPicPr>
          <p:cNvPr id="14" name="Picture 13" descr="Slide from presentation deck featuring a customer quote ">
            <a:extLst>
              <a:ext uri="{FF2B5EF4-FFF2-40B4-BE49-F238E27FC236}">
                <a16:creationId xmlns:a16="http://schemas.microsoft.com/office/drawing/2014/main" id="{E86831D5-B1BF-4250-BC7A-DB8430D19F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4066" y="4187108"/>
            <a:ext cx="4618212" cy="2607392"/>
          </a:xfrm>
          <a:prstGeom prst="rect">
            <a:avLst/>
          </a:prstGeom>
          <a:ln w="28575">
            <a:solidFill>
              <a:schemeClr val="tx1"/>
            </a:solidFill>
          </a:ln>
        </p:spPr>
      </p:pic>
      <p:sp>
        <p:nvSpPr>
          <p:cNvPr id="2" name="Title 1" hidden="1">
            <a:extLst>
              <a:ext uri="{FF2B5EF4-FFF2-40B4-BE49-F238E27FC236}">
                <a16:creationId xmlns:a16="http://schemas.microsoft.com/office/drawing/2014/main" id="{CD93F7AB-D0C6-4CD6-9249-D8183C47F0D3}"/>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Presentation deck: Ending a session</a:t>
            </a:r>
            <a:endParaRPr lang="en-US" dirty="0"/>
          </a:p>
        </p:txBody>
      </p:sp>
    </p:spTree>
    <p:extLst>
      <p:ext uri="{BB962C8B-B14F-4D97-AF65-F5344CB8AC3E}">
        <p14:creationId xmlns:p14="http://schemas.microsoft.com/office/powerpoint/2010/main" val="27905603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How to do a present-back</a:t>
            </a:r>
          </a:p>
          <a:p>
            <a:endParaRPr lang="en-US" dirty="0">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19C672D2-2F71-4D7B-AE17-C667815790BB}"/>
              </a:ext>
            </a:extLst>
          </p:cNvPr>
          <p:cNvSpPr/>
          <p:nvPr/>
        </p:nvSpPr>
        <p:spPr>
          <a:xfrm>
            <a:off x="526827" y="1473174"/>
            <a:ext cx="11360768" cy="514756"/>
          </a:xfrm>
          <a:prstGeom prst="rect">
            <a:avLst/>
          </a:prstGeom>
        </p:spPr>
        <p:txBody>
          <a:bodyPr wrap="square">
            <a:spAutoFit/>
          </a:bodyPr>
          <a:lstStyle/>
          <a:p>
            <a:pPr lvl="0">
              <a:defRPr/>
            </a:pPr>
            <a:r>
              <a:rPr lang="en-US" sz="2745" dirty="0">
                <a:solidFill>
                  <a:srgbClr val="0070C0"/>
                </a:solidFill>
                <a:latin typeface="Segoe UI Semibold" panose="020B0702040204020203" pitchFamily="34" charset="0"/>
                <a:cs typeface="Segoe UI Semibold" panose="020B0702040204020203" pitchFamily="34" charset="0"/>
              </a:rPr>
              <a:t>Do </a:t>
            </a:r>
            <a:r>
              <a:rPr lang="en-US" sz="2745" u="sng" dirty="0">
                <a:solidFill>
                  <a:srgbClr val="0070C0"/>
                </a:solidFill>
                <a:latin typeface="Segoe UI Semibold" panose="020B0702040204020203" pitchFamily="34" charset="0"/>
                <a:cs typeface="Segoe UI Semibold" panose="020B0702040204020203" pitchFamily="34" charset="0"/>
              </a:rPr>
              <a:t>not</a:t>
            </a:r>
            <a:r>
              <a:rPr lang="en-US" sz="2745" dirty="0">
                <a:solidFill>
                  <a:srgbClr val="0070C0"/>
                </a:solidFill>
                <a:latin typeface="Segoe UI Semibold" panose="020B0702040204020203" pitchFamily="34" charset="0"/>
                <a:cs typeface="Segoe UI Semibold" panose="020B0702040204020203" pitchFamily="34" charset="0"/>
              </a:rPr>
              <a:t> just read the slides. </a:t>
            </a:r>
            <a:endParaRPr lang="en-US" sz="2745" dirty="0">
              <a:solidFill>
                <a:srgbClr val="505050"/>
              </a:solidFill>
              <a:latin typeface="Segoe UI Semibold" panose="020B0702040204020203" pitchFamily="34" charset="0"/>
              <a:cs typeface="Segoe UI Semibold" panose="020B0702040204020203" pitchFamily="34" charset="0"/>
            </a:endParaRPr>
          </a:p>
        </p:txBody>
      </p:sp>
      <p:sp>
        <p:nvSpPr>
          <p:cNvPr id="6" name="Rectangle 5">
            <a:extLst>
              <a:ext uri="{FF2B5EF4-FFF2-40B4-BE49-F238E27FC236}">
                <a16:creationId xmlns:a16="http://schemas.microsoft.com/office/drawing/2014/main" id="{C88E0995-3597-4EA1-AA63-BCA2DB6B1F8B}"/>
              </a:ext>
            </a:extLst>
          </p:cNvPr>
          <p:cNvSpPr/>
          <p:nvPr/>
        </p:nvSpPr>
        <p:spPr>
          <a:xfrm>
            <a:off x="526827" y="2147298"/>
            <a:ext cx="11024042" cy="3901068"/>
          </a:xfrm>
          <a:prstGeom prst="rect">
            <a:avLst/>
          </a:prstGeom>
        </p:spPr>
        <p:txBody>
          <a:bodyPr wrap="square">
            <a:spAutoFit/>
          </a:bodyPr>
          <a:lstStyle/>
          <a:p>
            <a:pPr marL="457200" indent="-457200" defTabSz="914367">
              <a:buFont typeface="Arial" panose="020B0604020202020204" pitchFamily="34" charset="0"/>
              <a:buChar char="•"/>
              <a:defRPr/>
            </a:pP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Be familiar with the solution deck content </a:t>
            </a:r>
          </a:p>
          <a:p>
            <a:pPr marL="457200" indent="-457200" defTabSz="914367">
              <a:buFont typeface="Arial" panose="020B0604020202020204" pitchFamily="34" charset="0"/>
              <a:buChar char="•"/>
              <a:defRPr/>
            </a:pP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Focus on the key details on each slide</a:t>
            </a:r>
          </a:p>
          <a:p>
            <a:pPr marL="457200" indent="-457200" defTabSz="914367">
              <a:buFont typeface="Arial" panose="020B0604020202020204" pitchFamily="34" charset="0"/>
              <a:buChar char="•"/>
              <a:defRPr/>
            </a:pP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Augment with your own experiences</a:t>
            </a:r>
          </a:p>
          <a:p>
            <a:pPr marL="457200" indent="-457200" defTabSz="914367">
              <a:buFont typeface="Arial" panose="020B0604020202020204" pitchFamily="34" charset="0"/>
              <a:buChar char="•"/>
              <a:defRPr/>
            </a:pP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If applicable, address the alternate solutions proposed by attendees at the tables you monitored.</a:t>
            </a:r>
          </a:p>
          <a:p>
            <a:pPr marL="457200" indent="-457200" defTabSz="914367">
              <a:buFont typeface="Arial" panose="020B0604020202020204" pitchFamily="34" charset="0"/>
              <a:buChar char="•"/>
              <a:defRPr/>
            </a:pP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Decide ahead of time if you will take questions. If so, make sure you stay on time and set expectations to save questions for the end. Alternatively, you can take questions offline after the session.</a:t>
            </a:r>
          </a:p>
          <a:p>
            <a:pPr marL="457200" indent="-457200" defTabSz="914367">
              <a:buFont typeface="Arial" panose="020B0604020202020204" pitchFamily="34" charset="0"/>
              <a:buChar char="•"/>
              <a:defRPr/>
            </a:pPr>
            <a:endPar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p:txBody>
      </p:sp>
      <p:sp>
        <p:nvSpPr>
          <p:cNvPr id="2" name="Title 1" hidden="1">
            <a:extLst>
              <a:ext uri="{FF2B5EF4-FFF2-40B4-BE49-F238E27FC236}">
                <a16:creationId xmlns:a16="http://schemas.microsoft.com/office/drawing/2014/main" id="{99BCB030-934D-4F2B-BBD6-111FD0CC6488}"/>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How to do a present-back</a:t>
            </a:r>
            <a:endParaRPr lang="en-US" dirty="0"/>
          </a:p>
        </p:txBody>
      </p:sp>
    </p:spTree>
    <p:extLst>
      <p:ext uri="{BB962C8B-B14F-4D97-AF65-F5344CB8AC3E}">
        <p14:creationId xmlns:p14="http://schemas.microsoft.com/office/powerpoint/2010/main" val="23302660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2139688"/>
          </a:xfrm>
        </p:spPr>
        <p:txBody>
          <a:bodyPr/>
          <a:lstStyle/>
          <a:p>
            <a:r>
              <a:rPr lang="en-US">
                <a:solidFill>
                  <a:schemeClr val="bg1"/>
                </a:solidFill>
              </a:rPr>
              <a:t>Hands-on lab</a:t>
            </a:r>
            <a:br>
              <a:rPr lang="en-US">
                <a:solidFill>
                  <a:schemeClr val="bg1"/>
                </a:solidFill>
              </a:rPr>
            </a:br>
            <a:r>
              <a:rPr lang="en-US">
                <a:solidFill>
                  <a:schemeClr val="bg1"/>
                </a:solidFill>
              </a:rPr>
              <a:t>details</a:t>
            </a:r>
          </a:p>
        </p:txBody>
      </p:sp>
    </p:spTree>
    <p:extLst>
      <p:ext uri="{BB962C8B-B14F-4D97-AF65-F5344CB8AC3E}">
        <p14:creationId xmlns:p14="http://schemas.microsoft.com/office/powerpoint/2010/main" val="3605032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Hands-on lab (HOL) artifacts</a:t>
            </a:r>
          </a:p>
          <a:p>
            <a:endParaRPr lang="en-US" dirty="0">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19C672D2-2F71-4D7B-AE17-C667815790BB}"/>
              </a:ext>
            </a:extLst>
          </p:cNvPr>
          <p:cNvSpPr/>
          <p:nvPr/>
        </p:nvSpPr>
        <p:spPr>
          <a:xfrm>
            <a:off x="526827" y="1487860"/>
            <a:ext cx="11360768" cy="514756"/>
          </a:xfrm>
          <a:prstGeom prst="rect">
            <a:avLst/>
          </a:prstGeom>
        </p:spPr>
        <p:txBody>
          <a:bodyPr wrap="square">
            <a:spAutoFit/>
          </a:bodyPr>
          <a:lstStyle/>
          <a:p>
            <a:pPr lvl="0">
              <a:defRPr/>
            </a:pPr>
            <a:r>
              <a:rPr lang="en-US" sz="2745" dirty="0">
                <a:solidFill>
                  <a:srgbClr val="0070C0"/>
                </a:solidFill>
                <a:latin typeface="Segoe UI Semibold" panose="020B0702040204020203" pitchFamily="34" charset="0"/>
                <a:cs typeface="Segoe UI Semibold" panose="020B0702040204020203" pitchFamily="34" charset="0"/>
              </a:rPr>
              <a:t>Two artifacts available for hands-on labs </a:t>
            </a:r>
            <a:endParaRPr lang="en-US" sz="2745" dirty="0">
              <a:solidFill>
                <a:srgbClr val="505050"/>
              </a:solidFill>
              <a:latin typeface="Segoe UI Semibold" panose="020B0702040204020203" pitchFamily="34" charset="0"/>
              <a:cs typeface="Segoe UI Semibold" panose="020B0702040204020203" pitchFamily="34" charset="0"/>
            </a:endParaRPr>
          </a:p>
        </p:txBody>
      </p:sp>
      <p:pic>
        <p:nvPicPr>
          <p:cNvPr id="8" name="Picture 7" descr="Sample page from the &quot;Before the hands-on lab&quot; guide">
            <a:extLst>
              <a:ext uri="{FF2B5EF4-FFF2-40B4-BE49-F238E27FC236}">
                <a16:creationId xmlns:a16="http://schemas.microsoft.com/office/drawing/2014/main" id="{DC886658-F7CB-48A0-801A-E43304EE31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78371" y="2284834"/>
            <a:ext cx="1302118" cy="1668042"/>
          </a:xfrm>
          <a:prstGeom prst="rect">
            <a:avLst/>
          </a:prstGeom>
          <a:ln>
            <a:solidFill>
              <a:srgbClr val="505050"/>
            </a:solidFill>
          </a:ln>
        </p:spPr>
      </p:pic>
      <p:sp>
        <p:nvSpPr>
          <p:cNvPr id="6" name="Rectangle 5">
            <a:extLst>
              <a:ext uri="{FF2B5EF4-FFF2-40B4-BE49-F238E27FC236}">
                <a16:creationId xmlns:a16="http://schemas.microsoft.com/office/drawing/2014/main" id="{C88E0995-3597-4EA1-AA63-BCA2DB6B1F8B}"/>
              </a:ext>
            </a:extLst>
          </p:cNvPr>
          <p:cNvSpPr/>
          <p:nvPr/>
        </p:nvSpPr>
        <p:spPr>
          <a:xfrm>
            <a:off x="694993" y="4049670"/>
            <a:ext cx="3719352" cy="2208297"/>
          </a:xfrm>
          <a:prstGeom prst="rect">
            <a:avLst/>
          </a:prstGeom>
        </p:spPr>
        <p:txBody>
          <a:bodyPr wrap="square">
            <a:spAutoFit/>
          </a:bodyPr>
          <a:lstStyle/>
          <a:p>
            <a:pPr defTabSz="914367">
              <a:defRPr/>
            </a:pPr>
            <a:r>
              <a:rPr lang="en-US" sz="2750" b="1" kern="0" dirty="0">
                <a:solidFill>
                  <a:srgbClr val="505050"/>
                </a:solidFill>
                <a:latin typeface="+mj-lt"/>
                <a:ea typeface="Calibri" panose="020F0502020204030204" pitchFamily="34" charset="0"/>
                <a:cs typeface="Segoe UI Semilight" panose="020B0402040204020203" pitchFamily="34" charset="0"/>
              </a:rPr>
              <a:t>Before-the-HOL Guide</a:t>
            </a:r>
          </a:p>
          <a:p>
            <a:pPr defTabSz="914367">
              <a:defRPr/>
            </a:pPr>
            <a:r>
              <a:rPr lang="en-US" sz="2750" dirty="0">
                <a:latin typeface="+mj-lt"/>
              </a:rPr>
              <a:t>A step-by-step guide on how to provision the lab environment before the lab is performed. </a:t>
            </a:r>
          </a:p>
        </p:txBody>
      </p:sp>
      <p:pic>
        <p:nvPicPr>
          <p:cNvPr id="9" name="Picture 8" descr="Sample page from the &quot;Step-by-step hands-on lab&quot; guide">
            <a:extLst>
              <a:ext uri="{FF2B5EF4-FFF2-40B4-BE49-F238E27FC236}">
                <a16:creationId xmlns:a16="http://schemas.microsoft.com/office/drawing/2014/main" id="{4279E1D6-644B-410D-B37D-7DC0EAD4D9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0182" y="2284834"/>
            <a:ext cx="1302118" cy="1678921"/>
          </a:xfrm>
          <a:prstGeom prst="rect">
            <a:avLst/>
          </a:prstGeom>
          <a:ln>
            <a:solidFill>
              <a:srgbClr val="505050"/>
            </a:solidFill>
          </a:ln>
        </p:spPr>
      </p:pic>
      <p:sp>
        <p:nvSpPr>
          <p:cNvPr id="7" name="Rectangle 6">
            <a:extLst>
              <a:ext uri="{FF2B5EF4-FFF2-40B4-BE49-F238E27FC236}">
                <a16:creationId xmlns:a16="http://schemas.microsoft.com/office/drawing/2014/main" id="{BC5A1538-EB23-4EE9-9885-1A35A5FA56CD}"/>
              </a:ext>
            </a:extLst>
          </p:cNvPr>
          <p:cNvSpPr/>
          <p:nvPr/>
        </p:nvSpPr>
        <p:spPr>
          <a:xfrm>
            <a:off x="5602015" y="4049670"/>
            <a:ext cx="5980385" cy="2208297"/>
          </a:xfrm>
          <a:prstGeom prst="rect">
            <a:avLst/>
          </a:prstGeom>
        </p:spPr>
        <p:txBody>
          <a:bodyPr wrap="square">
            <a:spAutoFit/>
          </a:bodyPr>
          <a:lstStyle/>
          <a:p>
            <a:pPr defTabSz="914367">
              <a:defRPr/>
            </a:pPr>
            <a:r>
              <a:rPr lang="en-US" sz="2750" b="1" kern="0" dirty="0">
                <a:solidFill>
                  <a:srgbClr val="505050"/>
                </a:solidFill>
                <a:latin typeface="+mj-lt"/>
                <a:ea typeface="Calibri" panose="020F0502020204030204" pitchFamily="34" charset="0"/>
                <a:cs typeface="Segoe UI Semilight" panose="020B0402040204020203" pitchFamily="34" charset="0"/>
              </a:rPr>
              <a:t>Step-by-step Hands-on Lab Guide</a:t>
            </a:r>
          </a:p>
          <a:p>
            <a:pPr defTabSz="914367">
              <a:defRPr/>
            </a:pPr>
            <a:r>
              <a:rPr lang="en-US" sz="2750" dirty="0">
                <a:latin typeface="+mj-lt"/>
              </a:rPr>
              <a:t>A step-by-step guide to completing the hands-on lab, this piece includes thorough steps and screenshots to all tasks posed in the hands-on lab.</a:t>
            </a:r>
          </a:p>
        </p:txBody>
      </p:sp>
      <p:sp>
        <p:nvSpPr>
          <p:cNvPr id="2" name="Title 1" hidden="1">
            <a:extLst>
              <a:ext uri="{FF2B5EF4-FFF2-40B4-BE49-F238E27FC236}">
                <a16:creationId xmlns:a16="http://schemas.microsoft.com/office/drawing/2014/main" id="{0AE97A1A-E242-4F42-B12F-B824C5E0FE83}"/>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Hands-on lab (HOL) artifacts</a:t>
            </a:r>
            <a:endParaRPr lang="en-US" dirty="0"/>
          </a:p>
        </p:txBody>
      </p:sp>
    </p:spTree>
    <p:extLst>
      <p:ext uri="{BB962C8B-B14F-4D97-AF65-F5344CB8AC3E}">
        <p14:creationId xmlns:p14="http://schemas.microsoft.com/office/powerpoint/2010/main" val="37885518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Hands-on lab walk-through</a:t>
            </a:r>
          </a:p>
          <a:p>
            <a:endParaRPr lang="en-US" dirty="0">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19C672D2-2F71-4D7B-AE17-C667815790BB}"/>
              </a:ext>
            </a:extLst>
          </p:cNvPr>
          <p:cNvSpPr/>
          <p:nvPr/>
        </p:nvSpPr>
        <p:spPr>
          <a:xfrm>
            <a:off x="526827" y="1487860"/>
            <a:ext cx="11360768" cy="514756"/>
          </a:xfrm>
          <a:prstGeom prst="rect">
            <a:avLst/>
          </a:prstGeom>
        </p:spPr>
        <p:txBody>
          <a:bodyPr wrap="square">
            <a:spAutoFit/>
          </a:bodyPr>
          <a:lstStyle/>
          <a:p>
            <a:pPr lvl="0">
              <a:defRPr/>
            </a:pPr>
            <a:r>
              <a:rPr lang="en-US" sz="2745" dirty="0">
                <a:solidFill>
                  <a:srgbClr val="0070C0"/>
                </a:solidFill>
                <a:latin typeface="Segoe UI Semibold" panose="020B0702040204020203" pitchFamily="34" charset="0"/>
                <a:cs typeface="Segoe UI Semibold" panose="020B0702040204020203" pitchFamily="34" charset="0"/>
              </a:rPr>
              <a:t>Perform the hands-on lab </a:t>
            </a:r>
            <a:r>
              <a:rPr lang="en-US" sz="2745" dirty="0">
                <a:solidFill>
                  <a:srgbClr val="505050"/>
                </a:solidFill>
                <a:latin typeface="Segoe UI Semibold" panose="020B0702040204020203" pitchFamily="34" charset="0"/>
                <a:cs typeface="Segoe UI Semibold" panose="020B0702040204020203" pitchFamily="34" charset="0"/>
              </a:rPr>
              <a:t>(4 hours) </a:t>
            </a:r>
          </a:p>
        </p:txBody>
      </p:sp>
      <p:sp>
        <p:nvSpPr>
          <p:cNvPr id="2" name="Rectangle 1">
            <a:extLst>
              <a:ext uri="{FF2B5EF4-FFF2-40B4-BE49-F238E27FC236}">
                <a16:creationId xmlns:a16="http://schemas.microsoft.com/office/drawing/2014/main" id="{7D928169-9A9B-47B6-A656-7347FEE61D8C}"/>
              </a:ext>
            </a:extLst>
          </p:cNvPr>
          <p:cNvSpPr/>
          <p:nvPr/>
        </p:nvSpPr>
        <p:spPr>
          <a:xfrm>
            <a:off x="526826" y="2147297"/>
            <a:ext cx="10725373" cy="3477875"/>
          </a:xfrm>
          <a:prstGeom prst="rect">
            <a:avLst/>
          </a:prstGeom>
        </p:spPr>
        <p:txBody>
          <a:bodyPr wrap="square">
            <a:spAutoFit/>
          </a:bodyPr>
          <a:lstStyle/>
          <a:p>
            <a:pPr marL="457200" lvl="0" indent="-457200" defTabSz="914367">
              <a:buFont typeface="Arial" panose="020B0604020202020204" pitchFamily="34" charset="0"/>
              <a:buChar char="•"/>
              <a:defRPr/>
            </a:pP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Proctors should be available in the room to help with questions.</a:t>
            </a:r>
          </a:p>
          <a:p>
            <a:pPr marL="457200" lvl="0" indent="-457200" defTabSz="914367">
              <a:buFont typeface="Arial" panose="020B0604020202020204" pitchFamily="34" charset="0"/>
              <a:buChar char="•"/>
              <a:defRPr/>
            </a:pP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Hands-on labs are intended for completion in three to four hours.</a:t>
            </a:r>
          </a:p>
          <a:p>
            <a:pPr marL="457200" lvl="0" indent="-457200" defTabSz="914367">
              <a:buFont typeface="Arial" panose="020B0604020202020204" pitchFamily="34" charset="0"/>
              <a:buChar char="•"/>
              <a:defRPr/>
            </a:pP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Remind attendees to delete any Azure resources they provisioned for the hands-on lab upon completion.</a:t>
            </a:r>
          </a:p>
          <a:p>
            <a:pPr marL="457200" lvl="0" indent="-457200" defTabSz="914367">
              <a:buFont typeface="Arial" panose="020B0604020202020204" pitchFamily="34" charset="0"/>
              <a:buChar char="•"/>
              <a:defRPr/>
            </a:pPr>
            <a:endParaRPr lang="en-US" sz="2750" kern="0" dirty="0">
              <a:solidFill>
                <a:srgbClr val="505050"/>
              </a:solidFill>
              <a:latin typeface="Segoe UI Semilight" panose="020B0402040204020203" pitchFamily="34" charset="0"/>
              <a:cs typeface="Segoe UI Semilight" panose="020B0402040204020203" pitchFamily="34" charset="0"/>
            </a:endParaRPr>
          </a:p>
          <a:p>
            <a:pPr lvl="0" defTabSz="914367">
              <a:defRPr/>
            </a:pPr>
            <a:r>
              <a:rPr lang="en-US" sz="2750" b="1" u="sng" kern="0" dirty="0">
                <a:solidFill>
                  <a:srgbClr val="505050"/>
                </a:solidFill>
                <a:latin typeface="Segoe UI Semilight" panose="020B0402040204020203" pitchFamily="34" charset="0"/>
                <a:cs typeface="Segoe UI Semilight" panose="020B0402040204020203" pitchFamily="34" charset="0"/>
              </a:rPr>
              <a:t>Outcome</a:t>
            </a:r>
          </a:p>
          <a:p>
            <a:pPr lvl="0" defTabSz="914367">
              <a:defRPr/>
            </a:pPr>
            <a:r>
              <a:rPr lang="en-US" sz="2750" kern="0" dirty="0">
                <a:solidFill>
                  <a:srgbClr val="505050"/>
                </a:solidFill>
                <a:latin typeface="Segoe UI Semilight" panose="020B0402040204020203" pitchFamily="34" charset="0"/>
                <a:cs typeface="Segoe UI Semilight" panose="020B0402040204020203" pitchFamily="34" charset="0"/>
              </a:rPr>
              <a:t>Attendees practice and apply technical skills as they complete the hands-on lab. </a:t>
            </a:r>
          </a:p>
        </p:txBody>
      </p:sp>
      <p:sp>
        <p:nvSpPr>
          <p:cNvPr id="4" name="Title 3" hidden="1">
            <a:extLst>
              <a:ext uri="{FF2B5EF4-FFF2-40B4-BE49-F238E27FC236}">
                <a16:creationId xmlns:a16="http://schemas.microsoft.com/office/drawing/2014/main" id="{E2E6D1F9-14E9-4A32-9FC5-7C734FBF1C0A}"/>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Hands-on lab walk-through</a:t>
            </a:r>
            <a:endParaRPr lang="en-US" dirty="0"/>
          </a:p>
        </p:txBody>
      </p:sp>
    </p:spTree>
    <p:extLst>
      <p:ext uri="{BB962C8B-B14F-4D97-AF65-F5344CB8AC3E}">
        <p14:creationId xmlns:p14="http://schemas.microsoft.com/office/powerpoint/2010/main" val="307034141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Contents</a:t>
            </a:r>
          </a:p>
        </p:txBody>
      </p:sp>
      <p:sp>
        <p:nvSpPr>
          <p:cNvPr id="14" name="Text Placeholder 6">
            <a:extLst>
              <a:ext uri="{FF2B5EF4-FFF2-40B4-BE49-F238E27FC236}">
                <a16:creationId xmlns:a16="http://schemas.microsoft.com/office/drawing/2014/main" id="{C7CF7A34-E32F-4509-9987-138A17E21CE1}"/>
              </a:ext>
            </a:extLst>
          </p:cNvPr>
          <p:cNvSpPr txBox="1">
            <a:spLocks/>
          </p:cNvSpPr>
          <p:nvPr/>
        </p:nvSpPr>
        <p:spPr>
          <a:xfrm>
            <a:off x="4111517" y="2825002"/>
            <a:ext cx="7813252" cy="2665207"/>
          </a:xfrm>
          <a:prstGeom prst="rect">
            <a:avLst/>
          </a:prstGeom>
        </p:spPr>
        <p:txBody>
          <a:bodyPr vert="horz" lIns="0" tIns="0" rIns="0" bIns="0" rtlCol="0" anchor="b" anchorCtr="0">
            <a:noAutofit/>
          </a:bodyPr>
          <a:lstStyle>
            <a:lvl1pPr marL="0" marR="0" indent="0" algn="l" defTabSz="508623" rtl="0" eaLnBrk="1" fontAlgn="auto" latinLnBrk="0" hangingPunct="1">
              <a:lnSpc>
                <a:spcPct val="100000"/>
              </a:lnSpc>
              <a:spcBef>
                <a:spcPts val="0"/>
              </a:spcBef>
              <a:spcAft>
                <a:spcPts val="0"/>
              </a:spcAft>
              <a:buClrTx/>
              <a:buSzTx/>
              <a:buFont typeface="Arial"/>
              <a:buNone/>
              <a:tabLst/>
              <a:defRPr lang="en-US" sz="2000"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Bef>
                <a:spcPct val="20000"/>
              </a:spcBef>
              <a:spcAft>
                <a:spcPts val="417"/>
              </a:spcAft>
              <a:buClrTx/>
              <a:buFont typeface="Wingdings" panose="05000000000000000000" pitchFamily="2" charset="2"/>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Bef>
                <a:spcPct val="20000"/>
              </a:spcBef>
              <a:spcAft>
                <a:spcPts val="417"/>
              </a:spcAft>
              <a:buClrTx/>
              <a:buFont typeface="Wingdings" panose="05000000000000000000" pitchFamily="2" charset="2"/>
              <a:buNone/>
              <a:defRPr lang="en-US" sz="1391" b="1" kern="1200" cap="all" spc="209" baseline="0"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Bef>
                <a:spcPct val="20000"/>
              </a:spcBef>
              <a:spcAft>
                <a:spcPts val="417"/>
              </a:spcAft>
              <a:buClrTx/>
              <a:buFont typeface="Wingdings" panose="05000000000000000000" pitchFamily="2" charset="2"/>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Bef>
                <a:spcPct val="20000"/>
              </a:spcBef>
              <a:spcAft>
                <a:spcPts val="417"/>
              </a:spcAft>
              <a:buFont typeface="Arial"/>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vl6pPr marL="2797425" indent="-254311" algn="l" defTabSz="508623" rtl="0" eaLnBrk="1" latinLnBrk="0" hangingPunct="1">
              <a:spcBef>
                <a:spcPct val="20000"/>
              </a:spcBef>
              <a:buFont typeface="Arial"/>
              <a:buChar char="•"/>
              <a:defRPr sz="2225" kern="1200">
                <a:solidFill>
                  <a:schemeClr val="tx1"/>
                </a:solidFill>
                <a:latin typeface="+mn-lt"/>
                <a:ea typeface="+mn-ea"/>
                <a:cs typeface="+mn-cs"/>
              </a:defRPr>
            </a:lvl6pPr>
            <a:lvl7pPr marL="3306046" indent="-254311" algn="l" defTabSz="508623" rtl="0" eaLnBrk="1" latinLnBrk="0" hangingPunct="1">
              <a:spcBef>
                <a:spcPct val="20000"/>
              </a:spcBef>
              <a:buFont typeface="Arial"/>
              <a:buChar char="•"/>
              <a:defRPr sz="2225" kern="1200">
                <a:solidFill>
                  <a:schemeClr val="tx1"/>
                </a:solidFill>
                <a:latin typeface="+mn-lt"/>
                <a:ea typeface="+mn-ea"/>
                <a:cs typeface="+mn-cs"/>
              </a:defRPr>
            </a:lvl7pPr>
            <a:lvl8pPr marL="3814667" indent="-254311" algn="l" defTabSz="508623" rtl="0" eaLnBrk="1" latinLnBrk="0" hangingPunct="1">
              <a:spcBef>
                <a:spcPct val="20000"/>
              </a:spcBef>
              <a:buFont typeface="Arial"/>
              <a:buChar char="•"/>
              <a:defRPr sz="2225" kern="1200">
                <a:solidFill>
                  <a:schemeClr val="tx1"/>
                </a:solidFill>
                <a:latin typeface="+mn-lt"/>
                <a:ea typeface="+mn-ea"/>
                <a:cs typeface="+mn-cs"/>
              </a:defRPr>
            </a:lvl8pPr>
            <a:lvl9pPr marL="4323290" indent="-254311" algn="l" defTabSz="508623" rtl="0" eaLnBrk="1" latinLnBrk="0" hangingPunct="1">
              <a:spcBef>
                <a:spcPct val="20000"/>
              </a:spcBef>
              <a:buFont typeface="Arial"/>
              <a:buChar char="•"/>
              <a:defRPr sz="2225" kern="1200">
                <a:solidFill>
                  <a:schemeClr val="tx1"/>
                </a:solidFill>
                <a:latin typeface="+mn-lt"/>
                <a:ea typeface="+mn-ea"/>
                <a:cs typeface="+mn-cs"/>
              </a:defRPr>
            </a:lvl9pPr>
          </a:lstStyle>
          <a:p>
            <a:pPr marL="0" marR="0" lvl="0" indent="0" algn="l" defTabSz="508623" rtl="0" eaLnBrk="1" fontAlgn="auto" latinLnBrk="0" hangingPunct="1">
              <a:lnSpc>
                <a:spcPct val="100000"/>
              </a:lnSpc>
              <a:spcBef>
                <a:spcPts val="0"/>
              </a:spcBef>
              <a:spcAft>
                <a:spcPts val="0"/>
              </a:spcAft>
              <a:buClrTx/>
              <a:buSzTx/>
              <a:buFont typeface="Arial"/>
              <a:buNone/>
              <a:tabLst/>
              <a:defRPr/>
            </a:pPr>
            <a:endPar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508623" rtl="0" eaLnBrk="1" fontAlgn="auto" latinLnBrk="0" hangingPunct="1">
              <a:lnSpc>
                <a:spcPct val="100000"/>
              </a:lnSpc>
              <a:spcBef>
                <a:spcPts val="0"/>
              </a:spcBef>
              <a:spcAft>
                <a:spcPts val="0"/>
              </a:spcAft>
              <a:buClrTx/>
              <a:buSzTx/>
              <a:buFont typeface="Arial"/>
              <a:buNone/>
              <a:tabLst/>
              <a:defRPr/>
            </a:pPr>
            <a:endPar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508623" rtl="0" eaLnBrk="1" fontAlgn="auto" latinLnBrk="0" hangingPunct="1">
              <a:lnSpc>
                <a:spcPct val="100000"/>
              </a:lnSpc>
              <a:spcBef>
                <a:spcPts val="0"/>
              </a:spcBef>
              <a:spcAft>
                <a:spcPts val="0"/>
              </a:spcAft>
              <a:buClrTx/>
              <a:buSzTx/>
              <a:buFont typeface="Arial"/>
              <a:buNone/>
              <a:tabLst/>
              <a:defRPr/>
            </a:pP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Format of whiteboard design sessions and hands-on labs</a:t>
            </a:r>
          </a:p>
          <a:p>
            <a:pPr marL="0" marR="0" lvl="0" indent="0" algn="l" defTabSz="508623" rtl="0" eaLnBrk="1" fontAlgn="auto" latinLnBrk="0" hangingPunct="1">
              <a:lnSpc>
                <a:spcPct val="100000"/>
              </a:lnSpc>
              <a:spcBef>
                <a:spcPts val="0"/>
              </a:spcBef>
              <a:spcAft>
                <a:spcPts val="0"/>
              </a:spcAft>
              <a:buClrTx/>
              <a:buSzTx/>
              <a:buFont typeface="Arial"/>
              <a:buNone/>
              <a:tabLst/>
              <a:defRPr/>
            </a:pPr>
            <a:endPar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508623" rtl="0" eaLnBrk="1" fontAlgn="auto" latinLnBrk="0" hangingPunct="1">
              <a:lnSpc>
                <a:spcPct val="100000"/>
              </a:lnSpc>
              <a:spcBef>
                <a:spcPts val="0"/>
              </a:spcBef>
              <a:spcAft>
                <a:spcPts val="0"/>
              </a:spcAft>
              <a:buClrTx/>
              <a:buSzTx/>
              <a:buFont typeface="Arial"/>
              <a:buNone/>
              <a:tabLst/>
              <a:defRPr/>
            </a:pP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Whiteboard design session walk-through</a:t>
            </a:r>
            <a:b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b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Whiteboard design session artifacts</a:t>
            </a:r>
          </a:p>
          <a:p>
            <a:pPr marL="0" marR="0" lvl="0" indent="0" algn="l" defTabSz="508623" rtl="0" eaLnBrk="1" fontAlgn="auto" latinLnBrk="0" hangingPunct="1">
              <a:lnSpc>
                <a:spcPct val="100000"/>
              </a:lnSpc>
              <a:spcBef>
                <a:spcPts val="0"/>
              </a:spcBef>
              <a:spcAft>
                <a:spcPts val="0"/>
              </a:spcAft>
              <a:buClrTx/>
              <a:buSzTx/>
              <a:buFont typeface="Arial"/>
              <a:buNone/>
              <a:tabLst/>
              <a:defRPr/>
            </a:pPr>
            <a:endParaRPr lang="en-US" sz="2750" dirty="0">
              <a:solidFill>
                <a:srgbClr val="505050"/>
              </a:solidFill>
            </a:endParaRPr>
          </a:p>
          <a:p>
            <a:pPr marL="0" marR="0" lvl="0" indent="0" algn="l" defTabSz="508623" rtl="0" eaLnBrk="1" fontAlgn="auto" latinLnBrk="0" hangingPunct="1">
              <a:lnSpc>
                <a:spcPct val="100000"/>
              </a:lnSpc>
              <a:spcBef>
                <a:spcPts val="0"/>
              </a:spcBef>
              <a:spcAft>
                <a:spcPts val="0"/>
              </a:spcAft>
              <a:buClrTx/>
              <a:buSzTx/>
              <a:buFont typeface="Arial"/>
              <a:buNone/>
              <a:tabLst/>
              <a:defRPr/>
            </a:pP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Hands-on lab (HOL) walk-through</a:t>
            </a:r>
          </a:p>
          <a:p>
            <a:pPr marL="0" marR="0" lvl="0" indent="0" algn="l" defTabSz="508623" rtl="0" eaLnBrk="1" fontAlgn="auto" latinLnBrk="0" hangingPunct="1">
              <a:lnSpc>
                <a:spcPct val="100000"/>
              </a:lnSpc>
              <a:spcBef>
                <a:spcPts val="0"/>
              </a:spcBef>
              <a:spcAft>
                <a:spcPts val="0"/>
              </a:spcAft>
              <a:buClrTx/>
              <a:buSzTx/>
              <a:buFont typeface="Arial"/>
              <a:buNone/>
              <a:tabLst/>
              <a:defRPr/>
            </a:pPr>
            <a:r>
              <a:rPr lang="en-US" sz="2750" dirty="0">
                <a:solidFill>
                  <a:srgbClr val="505050"/>
                </a:solidFill>
              </a:rPr>
              <a:t>Hands-on lab (HOL) artifacts</a:t>
            </a:r>
            <a:endPar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508623" rtl="0" eaLnBrk="1" fontAlgn="auto" latinLnBrk="0" hangingPunct="1">
              <a:lnSpc>
                <a:spcPct val="100000"/>
              </a:lnSpc>
              <a:spcBef>
                <a:spcPts val="0"/>
              </a:spcBef>
              <a:spcAft>
                <a:spcPts val="0"/>
              </a:spcAft>
              <a:buClrTx/>
              <a:buSzTx/>
              <a:buFont typeface="Arial"/>
              <a:buNone/>
              <a:tabLst/>
              <a:defRPr/>
            </a:pPr>
            <a:endParaRPr kumimoji="0" lang="en-US" sz="280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pic>
        <p:nvPicPr>
          <p:cNvPr id="2" name="Picture 1" descr="Illustration metaphor for lightbulb moment  or powering on ">
            <a:extLst>
              <a:ext uri="{FF2B5EF4-FFF2-40B4-BE49-F238E27FC236}">
                <a16:creationId xmlns:a16="http://schemas.microsoft.com/office/drawing/2014/main" id="{92B3DC3F-0EE8-4E15-8DCC-E44BF6856F0C}"/>
              </a:ext>
            </a:extLst>
          </p:cNvPr>
          <p:cNvPicPr>
            <a:picLocks noChangeAspect="1"/>
          </p:cNvPicPr>
          <p:nvPr/>
        </p:nvPicPr>
        <p:blipFill>
          <a:blip r:embed="rId3"/>
          <a:stretch>
            <a:fillRect/>
          </a:stretch>
        </p:blipFill>
        <p:spPr>
          <a:xfrm>
            <a:off x="494592" y="1678506"/>
            <a:ext cx="2948946" cy="2911299"/>
          </a:xfrm>
          <a:prstGeom prst="rect">
            <a:avLst/>
          </a:prstGeom>
        </p:spPr>
      </p:pic>
    </p:spTree>
    <p:extLst>
      <p:ext uri="{BB962C8B-B14F-4D97-AF65-F5344CB8AC3E}">
        <p14:creationId xmlns:p14="http://schemas.microsoft.com/office/powerpoint/2010/main" val="319159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The whiteboard design session format</a:t>
            </a:r>
          </a:p>
          <a:p>
            <a:endParaRPr lang="en-US" dirty="0">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19C672D2-2F71-4D7B-AE17-C667815790BB}"/>
              </a:ext>
            </a:extLst>
          </p:cNvPr>
          <p:cNvSpPr/>
          <p:nvPr/>
        </p:nvSpPr>
        <p:spPr>
          <a:xfrm>
            <a:off x="421329" y="1614081"/>
            <a:ext cx="11360768" cy="1622752"/>
          </a:xfrm>
          <a:prstGeom prst="rect">
            <a:avLst/>
          </a:prstGeom>
        </p:spPr>
        <p:txBody>
          <a:bodyPr wrap="square">
            <a:spAutoFit/>
          </a:bodyPr>
          <a:lstStyle/>
          <a:p>
            <a:pPr lvl="0">
              <a:defRPr/>
            </a:pPr>
            <a:r>
              <a:rPr lang="en-US" sz="2745" dirty="0">
                <a:solidFill>
                  <a:srgbClr val="0070C0"/>
                </a:solidFill>
                <a:latin typeface="Segoe UI Semibold" panose="020B0702040204020203" pitchFamily="34" charset="0"/>
                <a:cs typeface="Segoe UI Semibold" panose="020B0702040204020203" pitchFamily="34" charset="0"/>
              </a:rPr>
              <a:t>These technical sessions are distinct from other learning experiences.</a:t>
            </a:r>
          </a:p>
          <a:p>
            <a:pPr lvl="0">
              <a:defRPr/>
            </a:pPr>
            <a:endParaRPr lang="en-US" sz="2400" b="1" dirty="0">
              <a:solidFill>
                <a:srgbClr val="505050"/>
              </a:solidFill>
              <a:latin typeface="Segoe UI Semilight" panose="020B0402040204020203" pitchFamily="34" charset="0"/>
              <a:cs typeface="Segoe UI Semilight" panose="020B0402040204020203" pitchFamily="34" charset="0"/>
            </a:endParaRPr>
          </a:p>
          <a:p>
            <a:pPr lvl="0">
              <a:defRPr/>
            </a:pPr>
            <a:r>
              <a:rPr lang="en-US" sz="2400" b="1" dirty="0">
                <a:solidFill>
                  <a:srgbClr val="505050"/>
                </a:solidFill>
                <a:latin typeface="Segoe UI Semilight" panose="020B0402040204020203" pitchFamily="34" charset="0"/>
                <a:cs typeface="Segoe UI Semilight" panose="020B0402040204020203" pitchFamily="34" charset="0"/>
              </a:rPr>
              <a:t>Share, investigate, and learn from others: </a:t>
            </a:r>
            <a:r>
              <a:rPr lang="en-US" sz="2400" dirty="0">
                <a:solidFill>
                  <a:srgbClr val="505050"/>
                </a:solidFill>
                <a:latin typeface="Segoe UI Semilight" panose="020B0402040204020203" pitchFamily="34" charset="0"/>
                <a:cs typeface="Segoe UI Semilight" panose="020B0402040204020203" pitchFamily="34" charset="0"/>
              </a:rPr>
              <a:t>Workshops provide a safe space for attendees to share, investigate, and learn from others as they apply their knowledge. </a:t>
            </a:r>
            <a:r>
              <a:rPr lang="en-US" sz="2400" b="1" dirty="0">
                <a:solidFill>
                  <a:srgbClr val="505050"/>
                </a:solidFill>
                <a:latin typeface="Segoe UI Semilight" panose="020B0402040204020203" pitchFamily="34" charset="0"/>
                <a:cs typeface="Segoe UI Semilight" panose="020B0402040204020203" pitchFamily="34" charset="0"/>
              </a:rPr>
              <a:t> </a:t>
            </a:r>
            <a:endParaRPr lang="en-US" sz="2400" dirty="0">
              <a:solidFill>
                <a:srgbClr val="505050"/>
              </a:solidFill>
              <a:latin typeface="Segoe UI Semilight" panose="020B0402040204020203" pitchFamily="34" charset="0"/>
              <a:cs typeface="Segoe UI Semilight" panose="020B0402040204020203" pitchFamily="34" charset="0"/>
            </a:endParaRPr>
          </a:p>
        </p:txBody>
      </p:sp>
      <p:sp>
        <p:nvSpPr>
          <p:cNvPr id="7" name="Teamwork_EA12">
            <a:extLst>
              <a:ext uri="{FF2B5EF4-FFF2-40B4-BE49-F238E27FC236}">
                <a16:creationId xmlns:a16="http://schemas.microsoft.com/office/drawing/2014/main" id="{3B1C176A-EFC4-42B4-897E-A21FB7535714}"/>
              </a:ext>
              <a:ext uri="{C183D7F6-B498-43B3-948B-1728B52AA6E4}">
                <adec:decorative xmlns:adec="http://schemas.microsoft.com/office/drawing/2017/decorative" val="1"/>
              </a:ext>
            </a:extLst>
          </p:cNvPr>
          <p:cNvSpPr>
            <a:spLocks noChangeAspect="1" noEditPoints="1"/>
          </p:cNvSpPr>
          <p:nvPr/>
        </p:nvSpPr>
        <p:spPr bwMode="auto">
          <a:xfrm>
            <a:off x="1627050" y="3429000"/>
            <a:ext cx="722151" cy="698361"/>
          </a:xfrm>
          <a:custGeom>
            <a:avLst/>
            <a:gdLst>
              <a:gd name="T0" fmla="*/ 3621 w 3746"/>
              <a:gd name="T1" fmla="*/ 2622 h 3621"/>
              <a:gd name="T2" fmla="*/ 3122 w 3746"/>
              <a:gd name="T3" fmla="*/ 3122 h 3621"/>
              <a:gd name="T4" fmla="*/ 2622 w 3746"/>
              <a:gd name="T5" fmla="*/ 2622 h 3621"/>
              <a:gd name="T6" fmla="*/ 3122 w 3746"/>
              <a:gd name="T7" fmla="*/ 2123 h 3621"/>
              <a:gd name="T8" fmla="*/ 3621 w 3746"/>
              <a:gd name="T9" fmla="*/ 2622 h 3621"/>
              <a:gd name="T10" fmla="*/ 2747 w 3746"/>
              <a:gd name="T11" fmla="*/ 2997 h 3621"/>
              <a:gd name="T12" fmla="*/ 2747 w 3746"/>
              <a:gd name="T13" fmla="*/ 3621 h 3621"/>
              <a:gd name="T14" fmla="*/ 3122 w 3746"/>
              <a:gd name="T15" fmla="*/ 3434 h 3621"/>
              <a:gd name="T16" fmla="*/ 3496 w 3746"/>
              <a:gd name="T17" fmla="*/ 3621 h 3621"/>
              <a:gd name="T18" fmla="*/ 3496 w 3746"/>
              <a:gd name="T19" fmla="*/ 2997 h 3621"/>
              <a:gd name="T20" fmla="*/ 1873 w 3746"/>
              <a:gd name="T21" fmla="*/ 749 h 3621"/>
              <a:gd name="T22" fmla="*/ 1249 w 3746"/>
              <a:gd name="T23" fmla="*/ 1374 h 3621"/>
              <a:gd name="T24" fmla="*/ 1873 w 3746"/>
              <a:gd name="T25" fmla="*/ 1998 h 3621"/>
              <a:gd name="T26" fmla="*/ 2497 w 3746"/>
              <a:gd name="T27" fmla="*/ 1374 h 3621"/>
              <a:gd name="T28" fmla="*/ 1873 w 3746"/>
              <a:gd name="T29" fmla="*/ 749 h 3621"/>
              <a:gd name="T30" fmla="*/ 1873 w 3746"/>
              <a:gd name="T31" fmla="*/ 1998 h 3621"/>
              <a:gd name="T32" fmla="*/ 999 w 3746"/>
              <a:gd name="T33" fmla="*/ 2872 h 3621"/>
              <a:gd name="T34" fmla="*/ 624 w 3746"/>
              <a:gd name="T35" fmla="*/ 0 h 3621"/>
              <a:gd name="T36" fmla="*/ 250 w 3746"/>
              <a:gd name="T37" fmla="*/ 375 h 3621"/>
              <a:gd name="T38" fmla="*/ 624 w 3746"/>
              <a:gd name="T39" fmla="*/ 749 h 3621"/>
              <a:gd name="T40" fmla="*/ 999 w 3746"/>
              <a:gd name="T41" fmla="*/ 375 h 3621"/>
              <a:gd name="T42" fmla="*/ 624 w 3746"/>
              <a:gd name="T43" fmla="*/ 0 h 3621"/>
              <a:gd name="T44" fmla="*/ 1249 w 3746"/>
              <a:gd name="T45" fmla="*/ 1374 h 3621"/>
              <a:gd name="T46" fmla="*/ 624 w 3746"/>
              <a:gd name="T47" fmla="*/ 749 h 3621"/>
              <a:gd name="T48" fmla="*/ 0 w 3746"/>
              <a:gd name="T49" fmla="*/ 1374 h 3621"/>
              <a:gd name="T50" fmla="*/ 3122 w 3746"/>
              <a:gd name="T51" fmla="*/ 0 h 3621"/>
              <a:gd name="T52" fmla="*/ 2747 w 3746"/>
              <a:gd name="T53" fmla="*/ 375 h 3621"/>
              <a:gd name="T54" fmla="*/ 3122 w 3746"/>
              <a:gd name="T55" fmla="*/ 749 h 3621"/>
              <a:gd name="T56" fmla="*/ 3496 w 3746"/>
              <a:gd name="T57" fmla="*/ 375 h 3621"/>
              <a:gd name="T58" fmla="*/ 3122 w 3746"/>
              <a:gd name="T59" fmla="*/ 0 h 3621"/>
              <a:gd name="T60" fmla="*/ 3746 w 3746"/>
              <a:gd name="T61" fmla="*/ 1374 h 3621"/>
              <a:gd name="T62" fmla="*/ 3122 w 3746"/>
              <a:gd name="T63" fmla="*/ 749 h 3621"/>
              <a:gd name="T64" fmla="*/ 2497 w 3746"/>
              <a:gd name="T65" fmla="*/ 1374 h 3621"/>
              <a:gd name="T66" fmla="*/ 2381 w 3746"/>
              <a:gd name="T67" fmla="*/ 2163 h 3621"/>
              <a:gd name="T68" fmla="*/ 1873 w 3746"/>
              <a:gd name="T69" fmla="*/ 1998 h 3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46" h="3621">
                <a:moveTo>
                  <a:pt x="3621" y="2622"/>
                </a:moveTo>
                <a:cubicBezTo>
                  <a:pt x="3621" y="2898"/>
                  <a:pt x="3398" y="3122"/>
                  <a:pt x="3122" y="3122"/>
                </a:cubicBezTo>
                <a:cubicBezTo>
                  <a:pt x="2846" y="3122"/>
                  <a:pt x="2622" y="2898"/>
                  <a:pt x="2622" y="2622"/>
                </a:cubicBezTo>
                <a:cubicBezTo>
                  <a:pt x="2622" y="2346"/>
                  <a:pt x="2846" y="2123"/>
                  <a:pt x="3122" y="2123"/>
                </a:cubicBezTo>
                <a:cubicBezTo>
                  <a:pt x="3398" y="2123"/>
                  <a:pt x="3621" y="2346"/>
                  <a:pt x="3621" y="2622"/>
                </a:cubicBezTo>
                <a:close/>
                <a:moveTo>
                  <a:pt x="2747" y="2997"/>
                </a:moveTo>
                <a:cubicBezTo>
                  <a:pt x="2747" y="3621"/>
                  <a:pt x="2747" y="3621"/>
                  <a:pt x="2747" y="3621"/>
                </a:cubicBezTo>
                <a:cubicBezTo>
                  <a:pt x="3122" y="3434"/>
                  <a:pt x="3122" y="3434"/>
                  <a:pt x="3122" y="3434"/>
                </a:cubicBezTo>
                <a:cubicBezTo>
                  <a:pt x="3496" y="3621"/>
                  <a:pt x="3496" y="3621"/>
                  <a:pt x="3496" y="3621"/>
                </a:cubicBezTo>
                <a:cubicBezTo>
                  <a:pt x="3496" y="2997"/>
                  <a:pt x="3496" y="2997"/>
                  <a:pt x="3496" y="2997"/>
                </a:cubicBezTo>
                <a:moveTo>
                  <a:pt x="1873" y="749"/>
                </a:moveTo>
                <a:cubicBezTo>
                  <a:pt x="1528" y="749"/>
                  <a:pt x="1249" y="1029"/>
                  <a:pt x="1249" y="1374"/>
                </a:cubicBezTo>
                <a:cubicBezTo>
                  <a:pt x="1249" y="1718"/>
                  <a:pt x="1528" y="1998"/>
                  <a:pt x="1873" y="1998"/>
                </a:cubicBezTo>
                <a:cubicBezTo>
                  <a:pt x="2218" y="1998"/>
                  <a:pt x="2497" y="1718"/>
                  <a:pt x="2497" y="1374"/>
                </a:cubicBezTo>
                <a:cubicBezTo>
                  <a:pt x="2497" y="1029"/>
                  <a:pt x="2218" y="749"/>
                  <a:pt x="1873" y="749"/>
                </a:cubicBezTo>
                <a:close/>
                <a:moveTo>
                  <a:pt x="1873" y="1998"/>
                </a:moveTo>
                <a:cubicBezTo>
                  <a:pt x="1390" y="1998"/>
                  <a:pt x="999" y="2389"/>
                  <a:pt x="999" y="2872"/>
                </a:cubicBezTo>
                <a:moveTo>
                  <a:pt x="624" y="0"/>
                </a:moveTo>
                <a:cubicBezTo>
                  <a:pt x="417" y="0"/>
                  <a:pt x="250" y="168"/>
                  <a:pt x="250" y="375"/>
                </a:cubicBezTo>
                <a:cubicBezTo>
                  <a:pt x="250" y="581"/>
                  <a:pt x="417" y="749"/>
                  <a:pt x="624" y="749"/>
                </a:cubicBezTo>
                <a:cubicBezTo>
                  <a:pt x="831" y="749"/>
                  <a:pt x="999" y="581"/>
                  <a:pt x="999" y="375"/>
                </a:cubicBezTo>
                <a:cubicBezTo>
                  <a:pt x="999" y="168"/>
                  <a:pt x="831" y="0"/>
                  <a:pt x="624" y="0"/>
                </a:cubicBezTo>
                <a:close/>
                <a:moveTo>
                  <a:pt x="1249" y="1374"/>
                </a:moveTo>
                <a:cubicBezTo>
                  <a:pt x="1249" y="1029"/>
                  <a:pt x="969" y="749"/>
                  <a:pt x="624" y="749"/>
                </a:cubicBezTo>
                <a:cubicBezTo>
                  <a:pt x="279" y="749"/>
                  <a:pt x="0" y="1029"/>
                  <a:pt x="0" y="1374"/>
                </a:cubicBezTo>
                <a:moveTo>
                  <a:pt x="3122" y="0"/>
                </a:moveTo>
                <a:cubicBezTo>
                  <a:pt x="2915" y="0"/>
                  <a:pt x="2747" y="168"/>
                  <a:pt x="2747" y="375"/>
                </a:cubicBezTo>
                <a:cubicBezTo>
                  <a:pt x="2747" y="581"/>
                  <a:pt x="2915" y="749"/>
                  <a:pt x="3122" y="749"/>
                </a:cubicBezTo>
                <a:cubicBezTo>
                  <a:pt x="3329" y="749"/>
                  <a:pt x="3496" y="581"/>
                  <a:pt x="3496" y="375"/>
                </a:cubicBezTo>
                <a:cubicBezTo>
                  <a:pt x="3496" y="168"/>
                  <a:pt x="3329" y="0"/>
                  <a:pt x="3122" y="0"/>
                </a:cubicBezTo>
                <a:close/>
                <a:moveTo>
                  <a:pt x="3746" y="1374"/>
                </a:moveTo>
                <a:cubicBezTo>
                  <a:pt x="3746" y="1029"/>
                  <a:pt x="3467" y="749"/>
                  <a:pt x="3122" y="749"/>
                </a:cubicBezTo>
                <a:cubicBezTo>
                  <a:pt x="2777" y="749"/>
                  <a:pt x="2497" y="1029"/>
                  <a:pt x="2497" y="1374"/>
                </a:cubicBezTo>
                <a:moveTo>
                  <a:pt x="2381" y="2163"/>
                </a:moveTo>
                <a:cubicBezTo>
                  <a:pt x="2238" y="2060"/>
                  <a:pt x="2063" y="1998"/>
                  <a:pt x="1873" y="1998"/>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a:extLst>
              <a:ext uri="{FF2B5EF4-FFF2-40B4-BE49-F238E27FC236}">
                <a16:creationId xmlns:a16="http://schemas.microsoft.com/office/drawing/2014/main" id="{0B2C3106-73C4-452A-A2EC-03FD4C57C236}"/>
              </a:ext>
            </a:extLst>
          </p:cNvPr>
          <p:cNvSpPr/>
          <p:nvPr/>
        </p:nvSpPr>
        <p:spPr>
          <a:xfrm>
            <a:off x="555933" y="4200232"/>
            <a:ext cx="3825567" cy="2308324"/>
          </a:xfrm>
          <a:prstGeom prst="rect">
            <a:avLst/>
          </a:prstGeom>
        </p:spPr>
        <p:txBody>
          <a:bodyPr wrap="square">
            <a:spAutoFit/>
          </a:bodyPr>
          <a:lstStyle/>
          <a:p>
            <a:pPr lvl="0">
              <a:defRPr/>
            </a:pPr>
            <a:r>
              <a:rPr lang="en-US" sz="2400" b="1" dirty="0">
                <a:solidFill>
                  <a:srgbClr val="505050"/>
                </a:solidFill>
                <a:latin typeface="Segoe UI Semilight" panose="020B0402040204020203" pitchFamily="34" charset="0"/>
                <a:cs typeface="Segoe UI Semilight" panose="020B0402040204020203" pitchFamily="34" charset="0"/>
              </a:rPr>
              <a:t>Workshop experience: </a:t>
            </a:r>
            <a:r>
              <a:rPr lang="en-US" sz="2400" dirty="0">
                <a:solidFill>
                  <a:srgbClr val="505050"/>
                </a:solidFill>
                <a:latin typeface="Segoe UI Semilight" panose="020B0402040204020203" pitchFamily="34" charset="0"/>
                <a:cs typeface="Segoe UI Semilight" panose="020B0402040204020203" pitchFamily="34" charset="0"/>
              </a:rPr>
              <a:t>Small groups, with the help of a proctor, prepare designs and deployment plans that they present to other groups. </a:t>
            </a:r>
          </a:p>
        </p:txBody>
      </p:sp>
      <p:sp>
        <p:nvSpPr>
          <p:cNvPr id="4" name="monitor_3">
            <a:extLst>
              <a:ext uri="{FF2B5EF4-FFF2-40B4-BE49-F238E27FC236}">
                <a16:creationId xmlns:a16="http://schemas.microsoft.com/office/drawing/2014/main" id="{F96143E0-9385-475E-A9BD-1C0311678434}"/>
              </a:ext>
              <a:ext uri="{C183D7F6-B498-43B3-948B-1728B52AA6E4}">
                <adec:decorative xmlns:adec="http://schemas.microsoft.com/office/drawing/2017/decorative" val="1"/>
              </a:ext>
            </a:extLst>
          </p:cNvPr>
          <p:cNvSpPr>
            <a:spLocks noChangeAspect="1" noEditPoints="1"/>
          </p:cNvSpPr>
          <p:nvPr/>
        </p:nvSpPr>
        <p:spPr bwMode="auto">
          <a:xfrm>
            <a:off x="5901750" y="3530608"/>
            <a:ext cx="694997" cy="557374"/>
          </a:xfrm>
          <a:custGeom>
            <a:avLst/>
            <a:gdLst>
              <a:gd name="T0" fmla="*/ 404 w 404"/>
              <a:gd name="T1" fmla="*/ 223 h 324"/>
              <a:gd name="T2" fmla="*/ 304 w 404"/>
              <a:gd name="T3" fmla="*/ 324 h 324"/>
              <a:gd name="T4" fmla="*/ 256 w 404"/>
              <a:gd name="T5" fmla="*/ 276 h 324"/>
              <a:gd name="T6" fmla="*/ 386 w 404"/>
              <a:gd name="T7" fmla="*/ 171 h 324"/>
              <a:gd name="T8" fmla="*/ 386 w 404"/>
              <a:gd name="T9" fmla="*/ 0 h 324"/>
              <a:gd name="T10" fmla="*/ 0 w 404"/>
              <a:gd name="T11" fmla="*/ 0 h 324"/>
              <a:gd name="T12" fmla="*/ 0 w 404"/>
              <a:gd name="T13" fmla="*/ 223 h 324"/>
              <a:gd name="T14" fmla="*/ 330 w 404"/>
              <a:gd name="T15" fmla="*/ 223 h 324"/>
              <a:gd name="T16" fmla="*/ 117 w 404"/>
              <a:gd name="T17" fmla="*/ 285 h 324"/>
              <a:gd name="T18" fmla="*/ 190 w 404"/>
              <a:gd name="T19" fmla="*/ 285 h 324"/>
              <a:gd name="T20" fmla="*/ 190 w 404"/>
              <a:gd name="T21" fmla="*/ 22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324">
                <a:moveTo>
                  <a:pt x="404" y="223"/>
                </a:moveTo>
                <a:lnTo>
                  <a:pt x="304" y="324"/>
                </a:lnTo>
                <a:lnTo>
                  <a:pt x="256" y="276"/>
                </a:lnTo>
                <a:moveTo>
                  <a:pt x="386" y="171"/>
                </a:moveTo>
                <a:lnTo>
                  <a:pt x="386" y="0"/>
                </a:lnTo>
                <a:lnTo>
                  <a:pt x="0" y="0"/>
                </a:lnTo>
                <a:lnTo>
                  <a:pt x="0" y="223"/>
                </a:lnTo>
                <a:lnTo>
                  <a:pt x="330" y="223"/>
                </a:lnTo>
                <a:moveTo>
                  <a:pt x="117" y="285"/>
                </a:moveTo>
                <a:lnTo>
                  <a:pt x="190" y="285"/>
                </a:lnTo>
                <a:lnTo>
                  <a:pt x="190" y="223"/>
                </a:ln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4F99E0"/>
              </a:solidFill>
            </a:endParaRPr>
          </a:p>
        </p:txBody>
      </p:sp>
      <p:sp>
        <p:nvSpPr>
          <p:cNvPr id="12" name="Rectangle 11">
            <a:extLst>
              <a:ext uri="{FF2B5EF4-FFF2-40B4-BE49-F238E27FC236}">
                <a16:creationId xmlns:a16="http://schemas.microsoft.com/office/drawing/2014/main" id="{0BD5F8FE-5508-4F1E-84ED-1315520DE13D}"/>
              </a:ext>
            </a:extLst>
          </p:cNvPr>
          <p:cNvSpPr/>
          <p:nvPr/>
        </p:nvSpPr>
        <p:spPr>
          <a:xfrm>
            <a:off x="4695231" y="4226073"/>
            <a:ext cx="3381703" cy="1200329"/>
          </a:xfrm>
          <a:prstGeom prst="rect">
            <a:avLst/>
          </a:prstGeom>
        </p:spPr>
        <p:txBody>
          <a:bodyPr wrap="square">
            <a:spAutoFit/>
          </a:bodyPr>
          <a:lstStyle/>
          <a:p>
            <a:pPr lvl="0">
              <a:defRPr/>
            </a:pPr>
            <a:r>
              <a:rPr lang="en-US" sz="2400" b="1" dirty="0">
                <a:solidFill>
                  <a:srgbClr val="505050"/>
                </a:solidFill>
                <a:latin typeface="Segoe UI Semilight" panose="020B0402040204020203" pitchFamily="34" charset="0"/>
                <a:cs typeface="Segoe UI Semilight" panose="020B0402040204020203" pitchFamily="34" charset="0"/>
              </a:rPr>
              <a:t>Open laptop: </a:t>
            </a:r>
            <a:r>
              <a:rPr lang="en-US" sz="2400" dirty="0">
                <a:solidFill>
                  <a:srgbClr val="505050"/>
                </a:solidFill>
                <a:latin typeface="Segoe UI Semilight" panose="020B0402040204020203" pitchFamily="34" charset="0"/>
                <a:cs typeface="Segoe UI Semilight" panose="020B0402040204020203" pitchFamily="34" charset="0"/>
              </a:rPr>
              <a:t>Internet available for attendees to conduct research. </a:t>
            </a:r>
          </a:p>
        </p:txBody>
      </p:sp>
      <p:sp>
        <p:nvSpPr>
          <p:cNvPr id="10" name="briefcase">
            <a:extLst>
              <a:ext uri="{FF2B5EF4-FFF2-40B4-BE49-F238E27FC236}">
                <a16:creationId xmlns:a16="http://schemas.microsoft.com/office/drawing/2014/main" id="{A32CDECE-2577-451B-8785-3322A3BE3DF1}"/>
              </a:ext>
              <a:ext uri="{C183D7F6-B498-43B3-948B-1728B52AA6E4}">
                <adec:decorative xmlns:adec="http://schemas.microsoft.com/office/drawing/2017/decorative" val="1"/>
              </a:ext>
            </a:extLst>
          </p:cNvPr>
          <p:cNvSpPr>
            <a:spLocks noChangeAspect="1" noEditPoints="1"/>
          </p:cNvSpPr>
          <p:nvPr/>
        </p:nvSpPr>
        <p:spPr bwMode="auto">
          <a:xfrm>
            <a:off x="9735676" y="3539498"/>
            <a:ext cx="652393" cy="477361"/>
          </a:xfrm>
          <a:custGeom>
            <a:avLst/>
            <a:gdLst>
              <a:gd name="T0" fmla="*/ 339 w 339"/>
              <a:gd name="T1" fmla="*/ 247 h 247"/>
              <a:gd name="T2" fmla="*/ 0 w 339"/>
              <a:gd name="T3" fmla="*/ 247 h 247"/>
              <a:gd name="T4" fmla="*/ 0 w 339"/>
              <a:gd name="T5" fmla="*/ 45 h 247"/>
              <a:gd name="T6" fmla="*/ 339 w 339"/>
              <a:gd name="T7" fmla="*/ 45 h 247"/>
              <a:gd name="T8" fmla="*/ 339 w 339"/>
              <a:gd name="T9" fmla="*/ 247 h 247"/>
              <a:gd name="T10" fmla="*/ 203 w 339"/>
              <a:gd name="T11" fmla="*/ 133 h 247"/>
              <a:gd name="T12" fmla="*/ 136 w 339"/>
              <a:gd name="T13" fmla="*/ 133 h 247"/>
              <a:gd name="T14" fmla="*/ 136 w 339"/>
              <a:gd name="T15" fmla="*/ 178 h 247"/>
              <a:gd name="T16" fmla="*/ 203 w 339"/>
              <a:gd name="T17" fmla="*/ 178 h 247"/>
              <a:gd name="T18" fmla="*/ 203 w 339"/>
              <a:gd name="T19" fmla="*/ 133 h 247"/>
              <a:gd name="T20" fmla="*/ 136 w 339"/>
              <a:gd name="T21" fmla="*/ 161 h 247"/>
              <a:gd name="T22" fmla="*/ 0 w 339"/>
              <a:gd name="T23" fmla="*/ 90 h 247"/>
              <a:gd name="T24" fmla="*/ 203 w 339"/>
              <a:gd name="T25" fmla="*/ 161 h 247"/>
              <a:gd name="T26" fmla="*/ 339 w 339"/>
              <a:gd name="T27" fmla="*/ 90 h 247"/>
              <a:gd name="T28" fmla="*/ 228 w 339"/>
              <a:gd name="T29" fmla="*/ 45 h 247"/>
              <a:gd name="T30" fmla="*/ 228 w 339"/>
              <a:gd name="T31" fmla="*/ 17 h 247"/>
              <a:gd name="T32" fmla="*/ 211 w 339"/>
              <a:gd name="T33" fmla="*/ 0 h 247"/>
              <a:gd name="T34" fmla="*/ 129 w 339"/>
              <a:gd name="T35" fmla="*/ 0 h 247"/>
              <a:gd name="T36" fmla="*/ 112 w 339"/>
              <a:gd name="T37" fmla="*/ 17 h 247"/>
              <a:gd name="T38" fmla="*/ 112 w 339"/>
              <a:gd name="T39" fmla="*/ 4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9" h="247">
                <a:moveTo>
                  <a:pt x="339" y="247"/>
                </a:moveTo>
                <a:cubicBezTo>
                  <a:pt x="0" y="247"/>
                  <a:pt x="0" y="247"/>
                  <a:pt x="0" y="247"/>
                </a:cubicBezTo>
                <a:cubicBezTo>
                  <a:pt x="0" y="45"/>
                  <a:pt x="0" y="45"/>
                  <a:pt x="0" y="45"/>
                </a:cubicBezTo>
                <a:cubicBezTo>
                  <a:pt x="339" y="45"/>
                  <a:pt x="339" y="45"/>
                  <a:pt x="339" y="45"/>
                </a:cubicBezTo>
                <a:lnTo>
                  <a:pt x="339" y="247"/>
                </a:lnTo>
                <a:close/>
                <a:moveTo>
                  <a:pt x="203" y="133"/>
                </a:moveTo>
                <a:cubicBezTo>
                  <a:pt x="136" y="133"/>
                  <a:pt x="136" y="133"/>
                  <a:pt x="136" y="133"/>
                </a:cubicBezTo>
                <a:cubicBezTo>
                  <a:pt x="136" y="178"/>
                  <a:pt x="136" y="178"/>
                  <a:pt x="136" y="178"/>
                </a:cubicBezTo>
                <a:cubicBezTo>
                  <a:pt x="203" y="178"/>
                  <a:pt x="203" y="178"/>
                  <a:pt x="203" y="178"/>
                </a:cubicBezTo>
                <a:lnTo>
                  <a:pt x="203" y="133"/>
                </a:lnTo>
                <a:close/>
                <a:moveTo>
                  <a:pt x="136" y="161"/>
                </a:moveTo>
                <a:cubicBezTo>
                  <a:pt x="0" y="90"/>
                  <a:pt x="0" y="90"/>
                  <a:pt x="0" y="90"/>
                </a:cubicBezTo>
                <a:moveTo>
                  <a:pt x="203" y="161"/>
                </a:moveTo>
                <a:cubicBezTo>
                  <a:pt x="339" y="90"/>
                  <a:pt x="339" y="90"/>
                  <a:pt x="339" y="90"/>
                </a:cubicBezTo>
                <a:moveTo>
                  <a:pt x="228" y="45"/>
                </a:moveTo>
                <a:cubicBezTo>
                  <a:pt x="228" y="17"/>
                  <a:pt x="228" y="17"/>
                  <a:pt x="228" y="17"/>
                </a:cubicBezTo>
                <a:cubicBezTo>
                  <a:pt x="228" y="7"/>
                  <a:pt x="220" y="0"/>
                  <a:pt x="211" y="0"/>
                </a:cubicBezTo>
                <a:cubicBezTo>
                  <a:pt x="129" y="0"/>
                  <a:pt x="129" y="0"/>
                  <a:pt x="129" y="0"/>
                </a:cubicBezTo>
                <a:cubicBezTo>
                  <a:pt x="119" y="0"/>
                  <a:pt x="112" y="7"/>
                  <a:pt x="112" y="17"/>
                </a:cubicBezTo>
                <a:cubicBezTo>
                  <a:pt x="112" y="45"/>
                  <a:pt x="112" y="45"/>
                  <a:pt x="112" y="45"/>
                </a:cubicBezTo>
              </a:path>
            </a:pathLst>
          </a:custGeom>
          <a:noFill/>
          <a:ln w="15875" cap="flat">
            <a:solidFill>
              <a:srgbClr val="4F99E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solidFill>
                <a:srgbClr val="4F99E0"/>
              </a:solidFill>
            </a:endParaRPr>
          </a:p>
        </p:txBody>
      </p:sp>
      <p:sp>
        <p:nvSpPr>
          <p:cNvPr id="13" name="Rectangle 12">
            <a:extLst>
              <a:ext uri="{FF2B5EF4-FFF2-40B4-BE49-F238E27FC236}">
                <a16:creationId xmlns:a16="http://schemas.microsoft.com/office/drawing/2014/main" id="{2F68A2A0-7F77-4360-AFA2-A2D31CBA75DD}"/>
              </a:ext>
            </a:extLst>
          </p:cNvPr>
          <p:cNvSpPr/>
          <p:nvPr/>
        </p:nvSpPr>
        <p:spPr>
          <a:xfrm>
            <a:off x="8390666" y="4226073"/>
            <a:ext cx="3686503" cy="2308324"/>
          </a:xfrm>
          <a:prstGeom prst="rect">
            <a:avLst/>
          </a:prstGeom>
        </p:spPr>
        <p:txBody>
          <a:bodyPr wrap="square">
            <a:spAutoFit/>
          </a:bodyPr>
          <a:lstStyle/>
          <a:p>
            <a:pPr lvl="0">
              <a:defRPr/>
            </a:pPr>
            <a:r>
              <a:rPr lang="en-US" sz="2400" b="1" dirty="0">
                <a:solidFill>
                  <a:srgbClr val="505050"/>
                </a:solidFill>
                <a:latin typeface="Segoe UI Semilight" panose="020B0402040204020203" pitchFamily="34" charset="0"/>
                <a:cs typeface="Segoe UI Semilight" panose="020B0402040204020203" pitchFamily="34" charset="0"/>
              </a:rPr>
              <a:t>Case studies: </a:t>
            </a:r>
            <a:r>
              <a:rPr lang="en-US" sz="2400" dirty="0">
                <a:solidFill>
                  <a:srgbClr val="505050"/>
                </a:solidFill>
                <a:latin typeface="Segoe UI Semilight" panose="020B0402040204020203" pitchFamily="34" charset="0"/>
                <a:cs typeface="Segoe UI Semilight" panose="020B0402040204020203" pitchFamily="34" charset="0"/>
              </a:rPr>
              <a:t>Sessions explore problems based on case studies designed in collaboration with engineering and top field sales teams. </a:t>
            </a:r>
          </a:p>
        </p:txBody>
      </p:sp>
      <p:sp>
        <p:nvSpPr>
          <p:cNvPr id="2" name="Title 1" hidden="1">
            <a:extLst>
              <a:ext uri="{FF2B5EF4-FFF2-40B4-BE49-F238E27FC236}">
                <a16:creationId xmlns:a16="http://schemas.microsoft.com/office/drawing/2014/main" id="{ECCB733E-7CD9-4682-88BB-D1B381D57D21}"/>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The whiteboard design session format</a:t>
            </a:r>
            <a:endParaRPr lang="en-US" dirty="0"/>
          </a:p>
        </p:txBody>
      </p:sp>
    </p:spTree>
    <p:extLst>
      <p:ext uri="{BB962C8B-B14F-4D97-AF65-F5344CB8AC3E}">
        <p14:creationId xmlns:p14="http://schemas.microsoft.com/office/powerpoint/2010/main" val="220304033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Whiteboard design session walk-through</a:t>
            </a:r>
          </a:p>
        </p:txBody>
      </p:sp>
      <p:sp>
        <p:nvSpPr>
          <p:cNvPr id="3" name="Rectangle 2">
            <a:extLst>
              <a:ext uri="{FF2B5EF4-FFF2-40B4-BE49-F238E27FC236}">
                <a16:creationId xmlns:a16="http://schemas.microsoft.com/office/drawing/2014/main" id="{19C672D2-2F71-4D7B-AE17-C667815790BB}"/>
              </a:ext>
            </a:extLst>
          </p:cNvPr>
          <p:cNvSpPr/>
          <p:nvPr/>
        </p:nvSpPr>
        <p:spPr>
          <a:xfrm>
            <a:off x="484785" y="1883078"/>
            <a:ext cx="11360768" cy="514756"/>
          </a:xfrm>
          <a:prstGeom prst="rect">
            <a:avLst/>
          </a:prstGeom>
        </p:spPr>
        <p:txBody>
          <a:bodyPr wrap="square">
            <a:spAutoFit/>
          </a:bodyPr>
          <a:lstStyle/>
          <a:p>
            <a:pPr lvl="0">
              <a:defRPr/>
            </a:pPr>
            <a:r>
              <a:rPr lang="en-US" sz="2745" dirty="0">
                <a:solidFill>
                  <a:srgbClr val="0070C0"/>
                </a:solidFill>
                <a:latin typeface="Segoe UI Semibold" panose="020B0702040204020203" pitchFamily="34" charset="0"/>
                <a:cs typeface="Segoe UI Semibold" panose="020B0702040204020203" pitchFamily="34" charset="0"/>
              </a:rPr>
              <a:t>Step 1: Review the customer case study </a:t>
            </a:r>
            <a:r>
              <a:rPr lang="en-US" sz="2745" dirty="0">
                <a:solidFill>
                  <a:srgbClr val="505050"/>
                </a:solidFill>
                <a:latin typeface="Segoe UI Semibold" panose="020B0702040204020203" pitchFamily="34" charset="0"/>
                <a:cs typeface="Segoe UI Semibold" panose="020B0702040204020203" pitchFamily="34" charset="0"/>
              </a:rPr>
              <a:t>(15 min)</a:t>
            </a:r>
          </a:p>
        </p:txBody>
      </p:sp>
      <p:sp>
        <p:nvSpPr>
          <p:cNvPr id="4" name="Rectangle 3">
            <a:extLst>
              <a:ext uri="{FF2B5EF4-FFF2-40B4-BE49-F238E27FC236}">
                <a16:creationId xmlns:a16="http://schemas.microsoft.com/office/drawing/2014/main" id="{25362B3C-9CF3-440E-A0E7-240D52B7A1C1}"/>
              </a:ext>
            </a:extLst>
          </p:cNvPr>
          <p:cNvSpPr/>
          <p:nvPr/>
        </p:nvSpPr>
        <p:spPr>
          <a:xfrm>
            <a:off x="421329" y="2439017"/>
            <a:ext cx="9752685" cy="3596369"/>
          </a:xfrm>
          <a:prstGeom prst="rect">
            <a:avLst/>
          </a:prstGeom>
        </p:spPr>
        <p:txBody>
          <a:bodyPr wrap="square">
            <a:spAutoFit/>
          </a:bodyPr>
          <a:lstStyle/>
          <a:p>
            <a:pPr marL="0" marR="0" lvl="0" indent="0" defTabSz="914367" eaLnBrk="1" fontAlgn="auto" latinLnBrk="0" hangingPunct="1">
              <a:lnSpc>
                <a:spcPct val="107000"/>
              </a:lnSpc>
              <a:spcBef>
                <a:spcPts val="0"/>
              </a:spcBef>
              <a:spcAft>
                <a:spcPts val="0"/>
              </a:spcAft>
              <a:buClrTx/>
              <a:buSzTx/>
              <a:buFontTx/>
              <a:buNone/>
              <a:tabLst/>
              <a:defRPr/>
            </a:pP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Analyze your customer’s needs. </a:t>
            </a:r>
            <a:b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br>
            <a:endPar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0" marR="0" lvl="0" indent="0" defTabSz="914367" eaLnBrk="1" fontAlgn="auto" latinLnBrk="0" hangingPunct="1">
              <a:lnSpc>
                <a:spcPct val="107000"/>
              </a:lnSpc>
              <a:spcBef>
                <a:spcPts val="0"/>
              </a:spcBef>
              <a:spcAft>
                <a:spcPts val="0"/>
              </a:spcAft>
              <a:buClrTx/>
              <a:buSzTx/>
              <a:buFontTx/>
              <a:buNone/>
              <a:tabLst/>
              <a:defRPr/>
            </a:pPr>
            <a:r>
              <a:rPr lang="en-US" sz="2750" b="1" u="sng" kern="0" noProof="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Outcome</a:t>
            </a:r>
            <a:b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b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Know the…</a:t>
            </a: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Customer’s background, situation, needs, and technical requirements</a:t>
            </a: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Current customer infrastructure and architecture</a:t>
            </a: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Potential issues, objections, and blockers</a:t>
            </a:r>
          </a:p>
        </p:txBody>
      </p:sp>
      <p:sp>
        <p:nvSpPr>
          <p:cNvPr id="2" name="Title 1" hidden="1">
            <a:extLst>
              <a:ext uri="{FF2B5EF4-FFF2-40B4-BE49-F238E27FC236}">
                <a16:creationId xmlns:a16="http://schemas.microsoft.com/office/drawing/2014/main" id="{A11201F4-8457-4801-A936-0CCE8C93342B}"/>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Whiteboard design session walk-through</a:t>
            </a:r>
            <a:endParaRPr lang="en-US" dirty="0"/>
          </a:p>
        </p:txBody>
      </p:sp>
    </p:spTree>
    <p:extLst>
      <p:ext uri="{BB962C8B-B14F-4D97-AF65-F5344CB8AC3E}">
        <p14:creationId xmlns:p14="http://schemas.microsoft.com/office/powerpoint/2010/main" val="38523589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Whiteboard design session walk-through</a:t>
            </a:r>
          </a:p>
          <a:p>
            <a:endParaRPr lang="en-US" dirty="0">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19C672D2-2F71-4D7B-AE17-C667815790BB}"/>
              </a:ext>
            </a:extLst>
          </p:cNvPr>
          <p:cNvSpPr/>
          <p:nvPr/>
        </p:nvSpPr>
        <p:spPr>
          <a:xfrm>
            <a:off x="484785" y="1883078"/>
            <a:ext cx="11360768" cy="514756"/>
          </a:xfrm>
          <a:prstGeom prst="rect">
            <a:avLst/>
          </a:prstGeom>
        </p:spPr>
        <p:txBody>
          <a:bodyPr wrap="square">
            <a:spAutoFit/>
          </a:bodyPr>
          <a:lstStyle/>
          <a:p>
            <a:pPr lvl="0">
              <a:defRPr/>
            </a:pPr>
            <a:r>
              <a:rPr lang="en-US" sz="2745" dirty="0">
                <a:solidFill>
                  <a:srgbClr val="0070C0"/>
                </a:solidFill>
                <a:latin typeface="Segoe UI Semibold" panose="020B0702040204020203" pitchFamily="34" charset="0"/>
                <a:cs typeface="Segoe UI Semibold" panose="020B0702040204020203" pitchFamily="34" charset="0"/>
              </a:rPr>
              <a:t>Step 2: Design a solution </a:t>
            </a:r>
            <a:r>
              <a:rPr lang="en-US" sz="2745" dirty="0">
                <a:solidFill>
                  <a:srgbClr val="505050"/>
                </a:solidFill>
                <a:latin typeface="Segoe UI Semibold" panose="020B0702040204020203" pitchFamily="34" charset="0"/>
                <a:cs typeface="Segoe UI Semibold" panose="020B0702040204020203" pitchFamily="34" charset="0"/>
              </a:rPr>
              <a:t>(60 min)</a:t>
            </a:r>
          </a:p>
        </p:txBody>
      </p:sp>
      <p:sp>
        <p:nvSpPr>
          <p:cNvPr id="6" name="Rectangle 5">
            <a:extLst>
              <a:ext uri="{FF2B5EF4-FFF2-40B4-BE49-F238E27FC236}">
                <a16:creationId xmlns:a16="http://schemas.microsoft.com/office/drawing/2014/main" id="{C88E0995-3597-4EA1-AA63-BCA2DB6B1F8B}"/>
              </a:ext>
            </a:extLst>
          </p:cNvPr>
          <p:cNvSpPr/>
          <p:nvPr/>
        </p:nvSpPr>
        <p:spPr>
          <a:xfrm>
            <a:off x="484785" y="2557202"/>
            <a:ext cx="10687712" cy="3554819"/>
          </a:xfrm>
          <a:prstGeom prst="rect">
            <a:avLst/>
          </a:prstGeom>
        </p:spPr>
        <p:txBody>
          <a:bodyPr wrap="square">
            <a:spAutoFit/>
          </a:bodyPr>
          <a:lstStyle/>
          <a:p>
            <a:pPr marR="0" lvl="0" defTabSz="914367" eaLnBrk="1" fontAlgn="auto" latinLnBrk="0" hangingPunct="1">
              <a:lnSpc>
                <a:spcPct val="100000"/>
              </a:lnSpc>
              <a:spcBef>
                <a:spcPts val="0"/>
              </a:spcBef>
              <a:spcAft>
                <a:spcPts val="0"/>
              </a:spcAft>
              <a:buClrTx/>
              <a:buSzTx/>
              <a:tabLst/>
              <a:defRPr/>
            </a:pP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Determine your target customer audience.</a:t>
            </a:r>
          </a:p>
          <a:p>
            <a:pPr marR="0" lvl="0" defTabSz="914367" eaLnBrk="1" fontAlgn="auto" latinLnBrk="0" hangingPunct="1">
              <a:lnSpc>
                <a:spcPct val="100000"/>
              </a:lnSpc>
              <a:spcBef>
                <a:spcPts val="0"/>
              </a:spcBef>
              <a:spcAft>
                <a:spcPts val="0"/>
              </a:spcAft>
              <a:buClrTx/>
              <a:buSzTx/>
              <a:tabLst/>
              <a:defRPr/>
            </a:pP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Determine customer’s business needs to address with your solution.</a:t>
            </a:r>
          </a:p>
          <a:p>
            <a:pPr marR="0" lvl="0" defTabSz="914367" eaLnBrk="1" fontAlgn="auto" latinLnBrk="0" hangingPunct="1">
              <a:lnSpc>
                <a:spcPct val="100000"/>
              </a:lnSpc>
              <a:spcBef>
                <a:spcPts val="0"/>
              </a:spcBef>
              <a:spcAft>
                <a:spcPts val="0"/>
              </a:spcAft>
              <a:buClrTx/>
              <a:buSzTx/>
              <a:tabLst/>
              <a:defRPr/>
            </a:pP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Design the solution.</a:t>
            </a:r>
          </a:p>
          <a:p>
            <a:pPr marR="0" lvl="0" defTabSz="914367" eaLnBrk="1" fontAlgn="auto" latinLnBrk="0" hangingPunct="1">
              <a:lnSpc>
                <a:spcPct val="100000"/>
              </a:lnSpc>
              <a:spcBef>
                <a:spcPts val="0"/>
              </a:spcBef>
              <a:spcAft>
                <a:spcPts val="0"/>
              </a:spcAft>
              <a:buClrTx/>
              <a:buSzTx/>
              <a:tabLst/>
              <a:defRPr/>
            </a:pP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Prepare to present your solution.</a:t>
            </a:r>
          </a:p>
          <a:p>
            <a:pPr marR="0" lvl="0" defTabSz="914367" eaLnBrk="1" fontAlgn="auto" latinLnBrk="0" hangingPunct="1">
              <a:lnSpc>
                <a:spcPct val="100000"/>
              </a:lnSpc>
              <a:spcBef>
                <a:spcPts val="0"/>
              </a:spcBef>
              <a:spcAft>
                <a:spcPts val="0"/>
              </a:spcAft>
              <a:buClrTx/>
              <a:buSzTx/>
              <a:tabLst/>
              <a:defRPr/>
            </a:pPr>
            <a:endPar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defTabSz="914367">
              <a:defRPr/>
            </a:pPr>
            <a:r>
              <a:rPr lang="en-US" sz="2750" b="1" u="sng"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Outcome</a:t>
            </a:r>
          </a:p>
          <a:p>
            <a:pPr defTabSz="914367">
              <a:defRPr/>
            </a:pP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Be ready to present a solution for your target customer audience.</a:t>
            </a:r>
          </a:p>
          <a:p>
            <a:pPr marR="0" lvl="0" defTabSz="914367" eaLnBrk="1" fontAlgn="auto" latinLnBrk="0" hangingPunct="1">
              <a:lnSpc>
                <a:spcPct val="100000"/>
              </a:lnSpc>
              <a:spcBef>
                <a:spcPts val="0"/>
              </a:spcBef>
              <a:spcAft>
                <a:spcPts val="0"/>
              </a:spcAft>
              <a:buClrTx/>
              <a:buSzTx/>
              <a:tabLst/>
              <a:defRPr/>
            </a:pPr>
            <a:endPar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p:txBody>
      </p:sp>
      <p:sp>
        <p:nvSpPr>
          <p:cNvPr id="2" name="Title 1" hidden="1">
            <a:extLst>
              <a:ext uri="{FF2B5EF4-FFF2-40B4-BE49-F238E27FC236}">
                <a16:creationId xmlns:a16="http://schemas.microsoft.com/office/drawing/2014/main" id="{EDCC7454-FEF4-45FB-9CD0-E6EC6BD67133}"/>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Whiteboard design session walk-through</a:t>
            </a:r>
            <a:endParaRPr lang="en-US" dirty="0"/>
          </a:p>
        </p:txBody>
      </p:sp>
    </p:spTree>
    <p:extLst>
      <p:ext uri="{BB962C8B-B14F-4D97-AF65-F5344CB8AC3E}">
        <p14:creationId xmlns:p14="http://schemas.microsoft.com/office/powerpoint/2010/main" val="7810114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Whiteboard design session walk-through</a:t>
            </a:r>
          </a:p>
          <a:p>
            <a:endParaRPr lang="en-US" dirty="0">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19C672D2-2F71-4D7B-AE17-C667815790BB}"/>
              </a:ext>
            </a:extLst>
          </p:cNvPr>
          <p:cNvSpPr/>
          <p:nvPr/>
        </p:nvSpPr>
        <p:spPr>
          <a:xfrm>
            <a:off x="484785" y="1883078"/>
            <a:ext cx="11360768" cy="514756"/>
          </a:xfrm>
          <a:prstGeom prst="rect">
            <a:avLst/>
          </a:prstGeom>
        </p:spPr>
        <p:txBody>
          <a:bodyPr wrap="square">
            <a:spAutoFit/>
          </a:bodyPr>
          <a:lstStyle/>
          <a:p>
            <a:pPr lvl="0">
              <a:defRPr/>
            </a:pPr>
            <a:r>
              <a:rPr lang="en-US" sz="2745" dirty="0">
                <a:solidFill>
                  <a:srgbClr val="0070C0"/>
                </a:solidFill>
                <a:latin typeface="Segoe UI Semibold" panose="020B0702040204020203" pitchFamily="34" charset="0"/>
                <a:cs typeface="Segoe UI Semibold" panose="020B0702040204020203" pitchFamily="34" charset="0"/>
              </a:rPr>
              <a:t>Step 3: Present the solution </a:t>
            </a:r>
            <a:r>
              <a:rPr lang="en-US" sz="2745" dirty="0">
                <a:solidFill>
                  <a:srgbClr val="505050"/>
                </a:solidFill>
                <a:latin typeface="Segoe UI Semibold" panose="020B0702040204020203" pitchFamily="34" charset="0"/>
                <a:cs typeface="Segoe UI Semibold" panose="020B0702040204020203" pitchFamily="34" charset="0"/>
              </a:rPr>
              <a:t>(30 min)</a:t>
            </a:r>
          </a:p>
        </p:txBody>
      </p:sp>
      <p:sp>
        <p:nvSpPr>
          <p:cNvPr id="6" name="Rectangle 5">
            <a:extLst>
              <a:ext uri="{FF2B5EF4-FFF2-40B4-BE49-F238E27FC236}">
                <a16:creationId xmlns:a16="http://schemas.microsoft.com/office/drawing/2014/main" id="{C88E0995-3597-4EA1-AA63-BCA2DB6B1F8B}"/>
              </a:ext>
            </a:extLst>
          </p:cNvPr>
          <p:cNvSpPr/>
          <p:nvPr/>
        </p:nvSpPr>
        <p:spPr>
          <a:xfrm>
            <a:off x="484785" y="2557202"/>
            <a:ext cx="10687712" cy="3931846"/>
          </a:xfrm>
          <a:prstGeom prst="rect">
            <a:avLst/>
          </a:prstGeom>
        </p:spPr>
        <p:txBody>
          <a:bodyPr wrap="square">
            <a:spAutoFit/>
          </a:bodyPr>
          <a:lstStyle/>
          <a:p>
            <a:pPr lvl="0" defTabSz="914367">
              <a:defRPr/>
            </a:pPr>
            <a:r>
              <a:rPr lang="en-US" sz="280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Pair up attendee teams.</a:t>
            </a:r>
          </a:p>
          <a:p>
            <a:pPr lvl="0" defTabSz="914367">
              <a:defRPr/>
            </a:pPr>
            <a:r>
              <a:rPr lang="en-US" sz="280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Each team presents their solution.</a:t>
            </a:r>
          </a:p>
          <a:p>
            <a:pPr lvl="0" defTabSz="914367">
              <a:defRPr/>
            </a:pPr>
            <a:r>
              <a:rPr lang="en-US" sz="280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Teams respond to customer objections.</a:t>
            </a:r>
          </a:p>
          <a:p>
            <a:pPr lvl="0" defTabSz="914367">
              <a:defRPr/>
            </a:pPr>
            <a:r>
              <a:rPr lang="en-US" sz="280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Facilitator and other attendee teams provide feedback.</a:t>
            </a:r>
            <a:endParaRPr lang="en-US" sz="320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marR="0" lvl="0" defTabSz="914367" eaLnBrk="1" fontAlgn="auto" latinLnBrk="0" hangingPunct="1">
              <a:lnSpc>
                <a:spcPct val="100000"/>
              </a:lnSpc>
              <a:spcBef>
                <a:spcPts val="0"/>
              </a:spcBef>
              <a:spcAft>
                <a:spcPts val="0"/>
              </a:spcAft>
              <a:buClrTx/>
              <a:buSzTx/>
              <a:tabLst/>
              <a:defRPr/>
            </a:pPr>
            <a:endPar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defTabSz="914367">
              <a:defRPr/>
            </a:pPr>
            <a:r>
              <a:rPr lang="en-US" sz="2750" b="1" u="sng"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Outcome</a:t>
            </a:r>
          </a:p>
          <a:p>
            <a:pPr defTabSz="914367">
              <a:defRPr/>
            </a:pP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Practice presenting to customers, explaining decisions, </a:t>
            </a:r>
            <a:b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b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and handling objections. </a:t>
            </a:r>
          </a:p>
          <a:p>
            <a:pPr marR="0" lvl="0" defTabSz="914367" eaLnBrk="1" fontAlgn="auto" latinLnBrk="0" hangingPunct="1">
              <a:lnSpc>
                <a:spcPct val="100000"/>
              </a:lnSpc>
              <a:spcBef>
                <a:spcPts val="0"/>
              </a:spcBef>
              <a:spcAft>
                <a:spcPts val="0"/>
              </a:spcAft>
              <a:buClrTx/>
              <a:buSzTx/>
              <a:tabLst/>
              <a:defRPr/>
            </a:pPr>
            <a:endPar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p:txBody>
      </p:sp>
      <p:sp>
        <p:nvSpPr>
          <p:cNvPr id="2" name="Title 1" hidden="1">
            <a:extLst>
              <a:ext uri="{FF2B5EF4-FFF2-40B4-BE49-F238E27FC236}">
                <a16:creationId xmlns:a16="http://schemas.microsoft.com/office/drawing/2014/main" id="{2CC14988-42DA-4966-8C15-24A11D4C19B0}"/>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Whiteboard design session walk-through</a:t>
            </a:r>
            <a:endParaRPr lang="en-US" dirty="0"/>
          </a:p>
        </p:txBody>
      </p:sp>
    </p:spTree>
    <p:extLst>
      <p:ext uri="{BB962C8B-B14F-4D97-AF65-F5344CB8AC3E}">
        <p14:creationId xmlns:p14="http://schemas.microsoft.com/office/powerpoint/2010/main" val="8235236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Whiteboard design session walk-through</a:t>
            </a:r>
          </a:p>
        </p:txBody>
      </p:sp>
      <p:sp>
        <p:nvSpPr>
          <p:cNvPr id="3" name="Rectangle 2">
            <a:extLst>
              <a:ext uri="{FF2B5EF4-FFF2-40B4-BE49-F238E27FC236}">
                <a16:creationId xmlns:a16="http://schemas.microsoft.com/office/drawing/2014/main" id="{19C672D2-2F71-4D7B-AE17-C667815790BB}"/>
              </a:ext>
            </a:extLst>
          </p:cNvPr>
          <p:cNvSpPr/>
          <p:nvPr/>
        </p:nvSpPr>
        <p:spPr>
          <a:xfrm>
            <a:off x="484785" y="1883078"/>
            <a:ext cx="11360768" cy="514756"/>
          </a:xfrm>
          <a:prstGeom prst="rect">
            <a:avLst/>
          </a:prstGeom>
        </p:spPr>
        <p:txBody>
          <a:bodyPr wrap="square">
            <a:spAutoFit/>
          </a:bodyPr>
          <a:lstStyle/>
          <a:p>
            <a:pPr lvl="0">
              <a:defRPr/>
            </a:pPr>
            <a:r>
              <a:rPr lang="en-US" sz="2745" dirty="0">
                <a:solidFill>
                  <a:srgbClr val="0070C0"/>
                </a:solidFill>
                <a:latin typeface="Segoe UI Semibold" panose="020B0702040204020203" pitchFamily="34" charset="0"/>
                <a:cs typeface="Segoe UI Semibold" panose="020B0702040204020203" pitchFamily="34" charset="0"/>
              </a:rPr>
              <a:t>Step 4: Wrap-up </a:t>
            </a:r>
            <a:r>
              <a:rPr lang="en-US" sz="2745" dirty="0">
                <a:solidFill>
                  <a:srgbClr val="505050"/>
                </a:solidFill>
                <a:latin typeface="Segoe UI Semibold" panose="020B0702040204020203" pitchFamily="34" charset="0"/>
                <a:cs typeface="Segoe UI Semibold" panose="020B0702040204020203" pitchFamily="34" charset="0"/>
              </a:rPr>
              <a:t>(15 min)</a:t>
            </a:r>
          </a:p>
        </p:txBody>
      </p:sp>
      <p:sp>
        <p:nvSpPr>
          <p:cNvPr id="6" name="Rectangle 5">
            <a:extLst>
              <a:ext uri="{FF2B5EF4-FFF2-40B4-BE49-F238E27FC236}">
                <a16:creationId xmlns:a16="http://schemas.microsoft.com/office/drawing/2014/main" id="{C88E0995-3597-4EA1-AA63-BCA2DB6B1F8B}"/>
              </a:ext>
            </a:extLst>
          </p:cNvPr>
          <p:cNvSpPr/>
          <p:nvPr/>
        </p:nvSpPr>
        <p:spPr>
          <a:xfrm>
            <a:off x="484785" y="2557202"/>
            <a:ext cx="10687712" cy="3500958"/>
          </a:xfrm>
          <a:prstGeom prst="rect">
            <a:avLst/>
          </a:prstGeom>
        </p:spPr>
        <p:txBody>
          <a:bodyPr wrap="square">
            <a:spAutoFit/>
          </a:bodyPr>
          <a:lstStyle/>
          <a:p>
            <a:pPr lvl="0" defTabSz="914367">
              <a:defRPr/>
            </a:pPr>
            <a:r>
              <a:rPr lang="en-US" sz="280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Come back together as a large group. </a:t>
            </a:r>
            <a:br>
              <a:rPr lang="en-US" sz="280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br>
            <a:r>
              <a:rPr lang="en-US" sz="280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Review preferred solution. </a:t>
            </a:r>
          </a:p>
          <a:p>
            <a:pPr lvl="0" defTabSz="914367">
              <a:defRPr/>
            </a:pPr>
            <a:r>
              <a:rPr lang="en-US" sz="280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Address questions and provide further resources. </a:t>
            </a:r>
          </a:p>
          <a:p>
            <a:pPr marR="0" lvl="0" defTabSz="914367" eaLnBrk="1" fontAlgn="auto" latinLnBrk="0" hangingPunct="1">
              <a:lnSpc>
                <a:spcPct val="100000"/>
              </a:lnSpc>
              <a:spcBef>
                <a:spcPts val="0"/>
              </a:spcBef>
              <a:spcAft>
                <a:spcPts val="0"/>
              </a:spcAft>
              <a:buClrTx/>
              <a:buSzTx/>
              <a:tabLst/>
              <a:defRPr/>
            </a:pPr>
            <a:endPar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defTabSz="914367">
              <a:defRPr/>
            </a:pPr>
            <a:r>
              <a:rPr lang="en-US" sz="2750" b="1" u="sng"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Outcome</a:t>
            </a:r>
          </a:p>
          <a:p>
            <a:pPr defTabSz="914367">
              <a:defRPr/>
            </a:pP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Attendees debrief experience, reflect on their work, and discuss preferred solution. </a:t>
            </a:r>
          </a:p>
          <a:p>
            <a:pPr marR="0" lvl="0" defTabSz="914367" eaLnBrk="1" fontAlgn="auto" latinLnBrk="0" hangingPunct="1">
              <a:lnSpc>
                <a:spcPct val="100000"/>
              </a:lnSpc>
              <a:spcBef>
                <a:spcPts val="0"/>
              </a:spcBef>
              <a:spcAft>
                <a:spcPts val="0"/>
              </a:spcAft>
              <a:buClrTx/>
              <a:buSzTx/>
              <a:tabLst/>
              <a:defRPr/>
            </a:pPr>
            <a:endPar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p:txBody>
      </p:sp>
      <p:sp>
        <p:nvSpPr>
          <p:cNvPr id="2" name="Title 1" hidden="1">
            <a:extLst>
              <a:ext uri="{FF2B5EF4-FFF2-40B4-BE49-F238E27FC236}">
                <a16:creationId xmlns:a16="http://schemas.microsoft.com/office/drawing/2014/main" id="{D4B61D92-9EBF-4BAA-BE98-38CA5970768D}"/>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Whiteboard design session walk-through</a:t>
            </a:r>
            <a:endParaRPr lang="en-US" dirty="0"/>
          </a:p>
        </p:txBody>
      </p:sp>
    </p:spTree>
    <p:extLst>
      <p:ext uri="{BB962C8B-B14F-4D97-AF65-F5344CB8AC3E}">
        <p14:creationId xmlns:p14="http://schemas.microsoft.com/office/powerpoint/2010/main" val="19084562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Whiteboard design session artifacts</a:t>
            </a:r>
          </a:p>
          <a:p>
            <a:endParaRPr lang="en-US" dirty="0">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19C672D2-2F71-4D7B-AE17-C667815790BB}"/>
              </a:ext>
            </a:extLst>
          </p:cNvPr>
          <p:cNvSpPr/>
          <p:nvPr/>
        </p:nvSpPr>
        <p:spPr>
          <a:xfrm>
            <a:off x="526827" y="1473174"/>
            <a:ext cx="11360768" cy="514756"/>
          </a:xfrm>
          <a:prstGeom prst="rect">
            <a:avLst/>
          </a:prstGeom>
        </p:spPr>
        <p:txBody>
          <a:bodyPr wrap="square">
            <a:spAutoFit/>
          </a:bodyPr>
          <a:lstStyle/>
          <a:p>
            <a:pPr lvl="0">
              <a:defRPr/>
            </a:pPr>
            <a:r>
              <a:rPr lang="en-US" sz="2745" dirty="0">
                <a:solidFill>
                  <a:srgbClr val="0070C0"/>
                </a:solidFill>
                <a:latin typeface="Segoe UI Semibold" panose="020B0702040204020203" pitchFamily="34" charset="0"/>
                <a:cs typeface="Segoe UI Semibold" panose="020B0702040204020203" pitchFamily="34" charset="0"/>
              </a:rPr>
              <a:t>Artifacts are available to help you facilitate design sessions. </a:t>
            </a:r>
            <a:endParaRPr lang="en-US" sz="2745" dirty="0">
              <a:solidFill>
                <a:srgbClr val="505050"/>
              </a:solidFill>
              <a:latin typeface="Segoe UI Semibold" panose="020B0702040204020203" pitchFamily="34" charset="0"/>
              <a:cs typeface="Segoe UI Semibold" panose="020B0702040204020203" pitchFamily="34" charset="0"/>
            </a:endParaRPr>
          </a:p>
        </p:txBody>
      </p:sp>
      <p:sp>
        <p:nvSpPr>
          <p:cNvPr id="6" name="Rectangle 5">
            <a:extLst>
              <a:ext uri="{FF2B5EF4-FFF2-40B4-BE49-F238E27FC236}">
                <a16:creationId xmlns:a16="http://schemas.microsoft.com/office/drawing/2014/main" id="{C88E0995-3597-4EA1-AA63-BCA2DB6B1F8B}"/>
              </a:ext>
            </a:extLst>
          </p:cNvPr>
          <p:cNvSpPr/>
          <p:nvPr/>
        </p:nvSpPr>
        <p:spPr>
          <a:xfrm>
            <a:off x="526827" y="2147298"/>
            <a:ext cx="11024042" cy="5593839"/>
          </a:xfrm>
          <a:prstGeom prst="rect">
            <a:avLst/>
          </a:prstGeom>
        </p:spPr>
        <p:txBody>
          <a:bodyPr wrap="square">
            <a:spAutoFit/>
          </a:bodyPr>
          <a:lstStyle/>
          <a:p>
            <a:pPr defTabSz="914367">
              <a:defRPr/>
            </a:pPr>
            <a:r>
              <a:rPr lang="en-US" sz="2750" b="1"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Student Guide: </a:t>
            </a: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Includes case study scenario and questions. </a:t>
            </a:r>
          </a:p>
          <a:p>
            <a:pPr defTabSz="914367">
              <a:defRPr/>
            </a:pP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Share a copy with all attendees. </a:t>
            </a:r>
          </a:p>
          <a:p>
            <a:pPr defTabSz="914367">
              <a:defRPr/>
            </a:pPr>
            <a:endPar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defTabSz="914367">
              <a:defRPr/>
            </a:pPr>
            <a:r>
              <a:rPr lang="en-US" sz="2750" b="1"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Trainer Guide: </a:t>
            </a: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Includes thorough answers to all questions posted in Student Guide. Review ahead of time and share with only proctors before an event. Share with attendees after an event as reference materials. </a:t>
            </a:r>
          </a:p>
          <a:p>
            <a:pPr defTabSz="914367">
              <a:defRPr/>
            </a:pPr>
            <a:endPar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defTabSz="914367">
              <a:defRPr/>
            </a:pPr>
            <a:r>
              <a:rPr lang="en-US" sz="2750" b="1"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Presentation Deck: </a:t>
            </a:r>
            <a:r>
              <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Slides that introduce the whiteboard design session and concludes with the present-back on the preferred scenario. </a:t>
            </a:r>
            <a:endParaRPr lang="en-US" sz="2750" b="1"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defTabSz="914367">
              <a:defRPr/>
            </a:pPr>
            <a:endPar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defTabSz="914367">
              <a:defRPr/>
            </a:pPr>
            <a:endParaRPr lang="en-US"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marR="0" lvl="0" defTabSz="914367" eaLnBrk="1" fontAlgn="auto" latinLnBrk="0" hangingPunct="1">
              <a:lnSpc>
                <a:spcPct val="100000"/>
              </a:lnSpc>
              <a:spcBef>
                <a:spcPts val="0"/>
              </a:spcBef>
              <a:spcAft>
                <a:spcPts val="0"/>
              </a:spcAft>
              <a:buClrTx/>
              <a:buSzTx/>
              <a:tabLst/>
              <a:defRPr/>
            </a:pPr>
            <a:endParaRPr kumimoji="0" lang="en-US" sz="275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p:txBody>
      </p:sp>
      <p:sp>
        <p:nvSpPr>
          <p:cNvPr id="2" name="Title 1" hidden="1">
            <a:extLst>
              <a:ext uri="{FF2B5EF4-FFF2-40B4-BE49-F238E27FC236}">
                <a16:creationId xmlns:a16="http://schemas.microsoft.com/office/drawing/2014/main" id="{B445CD58-EFE6-4121-A1E7-6C7C0383E6A4}"/>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Whiteboard design session artifacts</a:t>
            </a:r>
            <a:endParaRPr lang="en-US" dirty="0"/>
          </a:p>
        </p:txBody>
      </p:sp>
    </p:spTree>
    <p:extLst>
      <p:ext uri="{BB962C8B-B14F-4D97-AF65-F5344CB8AC3E}">
        <p14:creationId xmlns:p14="http://schemas.microsoft.com/office/powerpoint/2010/main" val="26790811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Sample of student guide</a:t>
            </a:r>
          </a:p>
          <a:p>
            <a:endParaRPr lang="en-US" dirty="0">
              <a:latin typeface="Segoe UI Semibold" panose="020B0702040204020203" pitchFamily="34" charset="0"/>
              <a:cs typeface="Segoe UI Semibold" panose="020B0702040204020203" pitchFamily="34" charset="0"/>
            </a:endParaRPr>
          </a:p>
        </p:txBody>
      </p:sp>
      <p:sp>
        <p:nvSpPr>
          <p:cNvPr id="10" name="Rectangle 9">
            <a:extLst>
              <a:ext uri="{FF2B5EF4-FFF2-40B4-BE49-F238E27FC236}">
                <a16:creationId xmlns:a16="http://schemas.microsoft.com/office/drawing/2014/main" id="{3A28F043-01CA-4878-915C-F442F1CA4E20}"/>
              </a:ext>
            </a:extLst>
          </p:cNvPr>
          <p:cNvSpPr/>
          <p:nvPr/>
        </p:nvSpPr>
        <p:spPr bwMode="auto">
          <a:xfrm rot="2156874">
            <a:off x="20899" y="5337892"/>
            <a:ext cx="2004524" cy="721499"/>
          </a:xfrm>
          <a:prstGeom prst="rect">
            <a:avLst/>
          </a:prstGeom>
          <a:solidFill>
            <a:srgbClr val="4F99E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rPr>
              <a:t>Sample </a:t>
            </a:r>
            <a:r>
              <a:rPr lang="en-US" sz="2000" dirty="0">
                <a:solidFill>
                  <a:srgbClr val="FFFFFF"/>
                </a:solidFill>
                <a:latin typeface="Segoe UI Semibold" panose="020B0702040204020203" pitchFamily="34" charset="0"/>
                <a:ea typeface="Segoe UI" pitchFamily="34" charset="0"/>
                <a:cs typeface="Segoe UI Semibold" panose="020B0702040204020203" pitchFamily="34" charset="0"/>
              </a:rPr>
              <a:t>student g</a:t>
            </a:r>
            <a:r>
              <a:rPr kumimoji="0" lang="en-US" sz="2000" b="0" i="0" u="none" strike="noStrike" kern="1200" cap="none" spc="0" normalizeH="0" baseline="0" noProof="0" dirty="0" err="1">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rPr>
              <a:t>uide</a:t>
            </a:r>
            <a:endParaRPr kumimoji="0" lang="en-US" sz="2000" b="0" i="0" u="none" strike="noStrike" kern="1200" cap="none" spc="0" normalizeH="0" baseline="0" noProof="0" dirty="0">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endParaRPr>
          </a:p>
        </p:txBody>
      </p:sp>
      <p:pic>
        <p:nvPicPr>
          <p:cNvPr id="7" name="Picture 6" descr="Page 1 of &quot;Modern cloud apps whiteboard design session&quot; student guide">
            <a:extLst>
              <a:ext uri="{FF2B5EF4-FFF2-40B4-BE49-F238E27FC236}">
                <a16:creationId xmlns:a16="http://schemas.microsoft.com/office/drawing/2014/main" id="{AFCFAA16-161F-4BF3-B4FA-3AFE9657A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1" y="1459198"/>
            <a:ext cx="3884424" cy="4206240"/>
          </a:xfrm>
          <a:prstGeom prst="rect">
            <a:avLst/>
          </a:prstGeom>
          <a:ln>
            <a:solidFill>
              <a:schemeClr val="tx1"/>
            </a:solidFill>
          </a:ln>
        </p:spPr>
      </p:pic>
      <p:pic>
        <p:nvPicPr>
          <p:cNvPr id="8" name="Picture 7" descr="Page from student guide featuring step 2: Design a proof of concept solution">
            <a:extLst>
              <a:ext uri="{FF2B5EF4-FFF2-40B4-BE49-F238E27FC236}">
                <a16:creationId xmlns:a16="http://schemas.microsoft.com/office/drawing/2014/main" id="{ECDFDA40-628C-4B9F-BA62-D3A18DA27B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2836" y="1470920"/>
            <a:ext cx="3964556" cy="4206240"/>
          </a:xfrm>
          <a:prstGeom prst="rect">
            <a:avLst/>
          </a:prstGeom>
          <a:ln>
            <a:solidFill>
              <a:schemeClr val="tx1"/>
            </a:solidFill>
          </a:ln>
        </p:spPr>
      </p:pic>
      <p:pic>
        <p:nvPicPr>
          <p:cNvPr id="9" name="Picture 8" descr="Page from student guide featuring step 3: Present the solution">
            <a:extLst>
              <a:ext uri="{FF2B5EF4-FFF2-40B4-BE49-F238E27FC236}">
                <a16:creationId xmlns:a16="http://schemas.microsoft.com/office/drawing/2014/main" id="{D36CDF3C-31F7-4560-9977-17AADB334A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0841" y="1470460"/>
            <a:ext cx="3916164" cy="4206240"/>
          </a:xfrm>
          <a:prstGeom prst="rect">
            <a:avLst/>
          </a:prstGeom>
          <a:ln>
            <a:solidFill>
              <a:schemeClr val="tx1"/>
            </a:solidFill>
          </a:ln>
        </p:spPr>
      </p:pic>
      <p:sp>
        <p:nvSpPr>
          <p:cNvPr id="11" name="Rectangle 10">
            <a:extLst>
              <a:ext uri="{FF2B5EF4-FFF2-40B4-BE49-F238E27FC236}">
                <a16:creationId xmlns:a16="http://schemas.microsoft.com/office/drawing/2014/main" id="{C398DC7A-7BAA-4A57-8D93-0884BCCACEE5}"/>
              </a:ext>
            </a:extLst>
          </p:cNvPr>
          <p:cNvSpPr/>
          <p:nvPr/>
        </p:nvSpPr>
        <p:spPr bwMode="auto">
          <a:xfrm>
            <a:off x="4714875" y="5803980"/>
            <a:ext cx="7477126" cy="691413"/>
          </a:xfrm>
          <a:prstGeom prst="rect">
            <a:avLst/>
          </a:prstGeom>
          <a:solidFill>
            <a:srgbClr val="4F99E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750" b="0" i="0" u="none" strike="noStrike" kern="1200" cap="none" spc="0" normalizeH="0" baseline="0" noProof="0">
                <a:ln>
                  <a:noFill/>
                </a:ln>
                <a:solidFill>
                  <a:srgbClr val="FFFFFF"/>
                </a:solidFill>
                <a:effectLst/>
                <a:uLnTx/>
                <a:uFillTx/>
                <a:latin typeface="+mj-lt"/>
                <a:ea typeface="Segoe UI" pitchFamily="34" charset="0"/>
                <a:cs typeface="Segoe UI Semibold" panose="020B0702040204020203" pitchFamily="34" charset="0"/>
              </a:rPr>
              <a:t>Share with all attendees using HTML link. </a:t>
            </a:r>
          </a:p>
        </p:txBody>
      </p:sp>
      <p:sp>
        <p:nvSpPr>
          <p:cNvPr id="2" name="Title 1" hidden="1">
            <a:extLst>
              <a:ext uri="{FF2B5EF4-FFF2-40B4-BE49-F238E27FC236}">
                <a16:creationId xmlns:a16="http://schemas.microsoft.com/office/drawing/2014/main" id="{C748C98C-C529-4C66-94FF-C6441000A60B}"/>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Sample of student guide</a:t>
            </a:r>
            <a:endParaRPr lang="en-US" dirty="0"/>
          </a:p>
        </p:txBody>
      </p:sp>
    </p:spTree>
    <p:extLst>
      <p:ext uri="{BB962C8B-B14F-4D97-AF65-F5344CB8AC3E}">
        <p14:creationId xmlns:p14="http://schemas.microsoft.com/office/powerpoint/2010/main" val="3472651519"/>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3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557513556CC2A42A50BC3B7951EFEF1" ma:contentTypeVersion="10" ma:contentTypeDescription="Create a new document." ma:contentTypeScope="" ma:versionID="b3fb19155c6109d1603b7fa506297521">
  <xsd:schema xmlns:xsd="http://www.w3.org/2001/XMLSchema" xmlns:xs="http://www.w3.org/2001/XMLSchema" xmlns:p="http://schemas.microsoft.com/office/2006/metadata/properties" xmlns:ns2="a340a517-1268-4e24-a1ef-9c22646793e3" xmlns:ns3="86931492-25b6-4ae7-ad5c-0d117819985f" targetNamespace="http://schemas.microsoft.com/office/2006/metadata/properties" ma:root="true" ma:fieldsID="b088abe98fc2890ad6e1013f228c6d21" ns2:_="" ns3:_="">
    <xsd:import namespace="a340a517-1268-4e24-a1ef-9c22646793e3"/>
    <xsd:import namespace="86931492-25b6-4ae7-ad5c-0d11781998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40a517-1268-4e24-a1ef-9c22646793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931492-25b6-4ae7-ad5c-0d11781998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BAF7D529-36AB-45DA-B239-2F912F2D161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78803e8d-9e10-408c-88fd-dc99e6e4d56e"/>
    <ds:schemaRef ds:uri="http://www.w3.org/XML/1998/namespace"/>
    <ds:schemaRef ds:uri="http://purl.org/dc/dcmitype/"/>
  </ds:schemaRefs>
</ds:datastoreItem>
</file>

<file path=customXml/itemProps3.xml><?xml version="1.0" encoding="utf-8"?>
<ds:datastoreItem xmlns:ds="http://schemas.openxmlformats.org/officeDocument/2006/customXml" ds:itemID="{6DA8607D-059B-4070-AE9C-F75A54FCD99D}"/>
</file>

<file path=docProps/app.xml><?xml version="1.0" encoding="utf-8"?>
<Properties xmlns="http://schemas.openxmlformats.org/officeDocument/2006/extended-properties" xmlns:vt="http://schemas.openxmlformats.org/officeDocument/2006/docPropsVTypes">
  <TotalTime>325</TotalTime>
  <Words>1680</Words>
  <Application>Microsoft Office PowerPoint</Application>
  <PresentationFormat>Widescreen</PresentationFormat>
  <Paragraphs>141</Paragraphs>
  <Slides>17</Slides>
  <Notes>17</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17</vt:i4>
      </vt:variant>
    </vt:vector>
  </HeadingPairs>
  <TitlesOfParts>
    <vt:vector size="28"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3_Server and Cloud 2013</vt:lpstr>
      <vt:lpstr>How to deliver a Microsoft Cloud Workshop</vt:lpstr>
      <vt:lpstr>Contents</vt:lpstr>
      <vt:lpstr>The whiteboard design session format</vt:lpstr>
      <vt:lpstr>Whiteboard design session walk-through</vt:lpstr>
      <vt:lpstr>Whiteboard design session walk-through</vt:lpstr>
      <vt:lpstr>Whiteboard design session walk-through</vt:lpstr>
      <vt:lpstr>Whiteboard design session walk-through</vt:lpstr>
      <vt:lpstr>Whiteboard design session artifacts</vt:lpstr>
      <vt:lpstr>Sample of student guide</vt:lpstr>
      <vt:lpstr>Sample of trainer guide</vt:lpstr>
      <vt:lpstr>Presentation deck: Beginning a session</vt:lpstr>
      <vt:lpstr>Presentation deck: Ending a session</vt:lpstr>
      <vt:lpstr>How to do a present-back</vt:lpstr>
      <vt:lpstr>Hands-on lab details</vt:lpstr>
      <vt:lpstr>Hands-on lab (HOL) artifacts</vt:lpstr>
      <vt:lpstr>Hands-on lab walk-through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Diana Xin</cp:lastModifiedBy>
  <cp:revision>5</cp:revision>
  <dcterms:created xsi:type="dcterms:W3CDTF">2016-01-21T23:17:09Z</dcterms:created>
  <dcterms:modified xsi:type="dcterms:W3CDTF">2019-04-01T21:30:50Z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0x0101005557513556CC2A42A50BC3B7951EFEF1</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Order">
    <vt:r8>9040400</vt:r8>
  </property>
  <property fmtid="{D5CDD505-2E9C-101B-9397-08002B2CF9AE}" pid="13" name="xd_Signature">
    <vt:bool>false</vt:bool>
  </property>
  <property fmtid="{D5CDD505-2E9C-101B-9397-08002B2CF9AE}" pid="14" name="xd_ProgID">
    <vt:lpwstr/>
  </property>
  <property fmtid="{D5CDD505-2E9C-101B-9397-08002B2CF9AE}" pid="15" name="TemplateUrl">
    <vt:lpwstr/>
  </property>
  <property fmtid="{D5CDD505-2E9C-101B-9397-08002B2CF9AE}" pid="16" name="ComplianceAssetId">
    <vt:lpwstr/>
  </property>
  <property fmtid="{D5CDD505-2E9C-101B-9397-08002B2CF9AE}" pid="17" name="AuthorIds_UIVersion_4096">
    <vt:lpwstr>18404</vt:lpwstr>
  </property>
</Properties>
</file>