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84" r:id="rId5"/>
  </p:sldMasterIdLst>
  <p:notesMasterIdLst>
    <p:notesMasterId r:id="rId16"/>
  </p:notesMasterIdLst>
  <p:sldIdLst>
    <p:sldId id="360" r:id="rId6"/>
    <p:sldId id="361" r:id="rId7"/>
    <p:sldId id="362" r:id="rId8"/>
    <p:sldId id="363" r:id="rId9"/>
    <p:sldId id="364" r:id="rId10"/>
    <p:sldId id="365" r:id="rId11"/>
    <p:sldId id="366" r:id="rId12"/>
    <p:sldId id="367" r:id="rId13"/>
    <p:sldId id="368"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B0C77-2235-49B0-98BC-C9914181C226}" v="536" dt="2019-01-24T19:30:21.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06" autoAdjust="0"/>
  </p:normalViewPr>
  <p:slideViewPr>
    <p:cSldViewPr snapToGrid="0">
      <p:cViewPr varScale="1">
        <p:scale>
          <a:sx n="92" d="100"/>
          <a:sy n="92" d="100"/>
        </p:scale>
        <p:origin x="38"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Xin" userId="e20bdefd-d2b1-4956-85cd-3ebdc633ccb8" providerId="ADAL" clId="{1B2059B0-E821-47B3-8A61-528E421B1AAD}"/>
    <pc:docChg chg="custSel modSld">
      <pc:chgData name="Diana Xin" userId="e20bdefd-d2b1-4956-85cd-3ebdc633ccb8" providerId="ADAL" clId="{1B2059B0-E821-47B3-8A61-528E421B1AAD}" dt="2018-12-06T02:08:43.872" v="323" actId="20577"/>
      <pc:docMkLst>
        <pc:docMk/>
      </pc:docMkLst>
      <pc:sldChg chg="modSp">
        <pc:chgData name="Diana Xin" userId="e20bdefd-d2b1-4956-85cd-3ebdc633ccb8" providerId="ADAL" clId="{1B2059B0-E821-47B3-8A61-528E421B1AAD}" dt="2018-12-06T02:05:59.830" v="124" actId="20577"/>
        <pc:sldMkLst>
          <pc:docMk/>
          <pc:sldMk cId="2363889468" sldId="360"/>
        </pc:sldMkLst>
        <pc:spChg chg="mod">
          <ac:chgData name="Diana Xin" userId="e20bdefd-d2b1-4956-85cd-3ebdc633ccb8" providerId="ADAL" clId="{1B2059B0-E821-47B3-8A61-528E421B1AAD}" dt="2018-12-06T02:05:59.830" v="124" actId="20577"/>
          <ac:spMkLst>
            <pc:docMk/>
            <pc:sldMk cId="2363889468" sldId="360"/>
            <ac:spMk id="4" creationId="{FECA4E4D-A463-42FD-A971-F7E139CACF69}"/>
          </ac:spMkLst>
        </pc:spChg>
      </pc:sldChg>
      <pc:sldChg chg="modSp modNotesTx">
        <pc:chgData name="Diana Xin" userId="e20bdefd-d2b1-4956-85cd-3ebdc633ccb8" providerId="ADAL" clId="{1B2059B0-E821-47B3-8A61-528E421B1AAD}" dt="2018-12-06T01:58:34.524" v="59" actId="20577"/>
        <pc:sldMkLst>
          <pc:docMk/>
          <pc:sldMk cId="181112249" sldId="361"/>
        </pc:sldMkLst>
        <pc:spChg chg="mod">
          <ac:chgData name="Diana Xin" userId="e20bdefd-d2b1-4956-85cd-3ebdc633ccb8" providerId="ADAL" clId="{1B2059B0-E821-47B3-8A61-528E421B1AAD}" dt="2018-12-06T01:58:34.524" v="59" actId="20577"/>
          <ac:spMkLst>
            <pc:docMk/>
            <pc:sldMk cId="181112249" sldId="361"/>
            <ac:spMk id="14" creationId="{C7CF7A34-E32F-4509-9987-138A17E21CE1}"/>
          </ac:spMkLst>
        </pc:spChg>
      </pc:sldChg>
      <pc:sldChg chg="modSp modNotesTx">
        <pc:chgData name="Diana Xin" userId="e20bdefd-d2b1-4956-85cd-3ebdc633ccb8" providerId="ADAL" clId="{1B2059B0-E821-47B3-8A61-528E421B1AAD}" dt="2018-12-06T02:07:05.248" v="127" actId="20577"/>
        <pc:sldMkLst>
          <pc:docMk/>
          <pc:sldMk cId="1685553793" sldId="362"/>
        </pc:sldMkLst>
        <pc:spChg chg="mod">
          <ac:chgData name="Diana Xin" userId="e20bdefd-d2b1-4956-85cd-3ebdc633ccb8" providerId="ADAL" clId="{1B2059B0-E821-47B3-8A61-528E421B1AAD}" dt="2018-12-06T02:04:11.266" v="83" actId="20577"/>
          <ac:spMkLst>
            <pc:docMk/>
            <pc:sldMk cId="1685553793" sldId="362"/>
            <ac:spMk id="5" creationId="{D16C4F89-6707-4D6E-896E-D82F4EE865C5}"/>
          </ac:spMkLst>
        </pc:spChg>
        <pc:spChg chg="mod">
          <ac:chgData name="Diana Xin" userId="e20bdefd-d2b1-4956-85cd-3ebdc633ccb8" providerId="ADAL" clId="{1B2059B0-E821-47B3-8A61-528E421B1AAD}" dt="2018-12-06T02:06:38.601" v="126" actId="20577"/>
          <ac:spMkLst>
            <pc:docMk/>
            <pc:sldMk cId="1685553793" sldId="362"/>
            <ac:spMk id="7" creationId="{CF5037F4-1E88-49B6-B9F1-E3907CD46957}"/>
          </ac:spMkLst>
        </pc:spChg>
      </pc:sldChg>
      <pc:sldChg chg="modSp modNotesTx">
        <pc:chgData name="Diana Xin" userId="e20bdefd-d2b1-4956-85cd-3ebdc633ccb8" providerId="ADAL" clId="{1B2059B0-E821-47B3-8A61-528E421B1AAD}" dt="2018-12-06T02:08:32.841" v="303" actId="20577"/>
        <pc:sldMkLst>
          <pc:docMk/>
          <pc:sldMk cId="1609805" sldId="363"/>
        </pc:sldMkLst>
        <pc:spChg chg="mod">
          <ac:chgData name="Diana Xin" userId="e20bdefd-d2b1-4956-85cd-3ebdc633ccb8" providerId="ADAL" clId="{1B2059B0-E821-47B3-8A61-528E421B1AAD}" dt="2018-12-06T02:08:32.841" v="303" actId="20577"/>
          <ac:spMkLst>
            <pc:docMk/>
            <pc:sldMk cId="1609805" sldId="363"/>
            <ac:spMk id="5" creationId="{D16C4F89-6707-4D6E-896E-D82F4EE865C5}"/>
          </ac:spMkLst>
        </pc:spChg>
        <pc:spChg chg="mod">
          <ac:chgData name="Diana Xin" userId="e20bdefd-d2b1-4956-85cd-3ebdc633ccb8" providerId="ADAL" clId="{1B2059B0-E821-47B3-8A61-528E421B1AAD}" dt="2018-12-06T02:04:48.313" v="119" actId="20577"/>
          <ac:spMkLst>
            <pc:docMk/>
            <pc:sldMk cId="1609805" sldId="363"/>
            <ac:spMk id="7" creationId="{CF5037F4-1E88-49B6-B9F1-E3907CD46957}"/>
          </ac:spMkLst>
        </pc:spChg>
      </pc:sldChg>
      <pc:sldChg chg="modSp">
        <pc:chgData name="Diana Xin" userId="e20bdefd-d2b1-4956-85cd-3ebdc633ccb8" providerId="ADAL" clId="{1B2059B0-E821-47B3-8A61-528E421B1AAD}" dt="2018-12-06T02:08:37.901" v="313" actId="20577"/>
        <pc:sldMkLst>
          <pc:docMk/>
          <pc:sldMk cId="2869684706" sldId="364"/>
        </pc:sldMkLst>
        <pc:spChg chg="mod">
          <ac:chgData name="Diana Xin" userId="e20bdefd-d2b1-4956-85cd-3ebdc633ccb8" providerId="ADAL" clId="{1B2059B0-E821-47B3-8A61-528E421B1AAD}" dt="2018-12-06T02:08:37.901" v="313" actId="20577"/>
          <ac:spMkLst>
            <pc:docMk/>
            <pc:sldMk cId="2869684706" sldId="364"/>
            <ac:spMk id="5" creationId="{D16C4F89-6707-4D6E-896E-D82F4EE865C5}"/>
          </ac:spMkLst>
        </pc:spChg>
      </pc:sldChg>
      <pc:sldChg chg="modSp">
        <pc:chgData name="Diana Xin" userId="e20bdefd-d2b1-4956-85cd-3ebdc633ccb8" providerId="ADAL" clId="{1B2059B0-E821-47B3-8A61-528E421B1AAD}" dt="2018-12-06T02:08:43.872" v="323" actId="20577"/>
        <pc:sldMkLst>
          <pc:docMk/>
          <pc:sldMk cId="1427185126" sldId="365"/>
        </pc:sldMkLst>
        <pc:spChg chg="mod">
          <ac:chgData name="Diana Xin" userId="e20bdefd-d2b1-4956-85cd-3ebdc633ccb8" providerId="ADAL" clId="{1B2059B0-E821-47B3-8A61-528E421B1AAD}" dt="2018-12-06T02:08:43.872" v="323" actId="20577"/>
          <ac:spMkLst>
            <pc:docMk/>
            <pc:sldMk cId="1427185126" sldId="365"/>
            <ac:spMk id="5" creationId="{D16C4F89-6707-4D6E-896E-D82F4EE865C5}"/>
          </ac:spMkLst>
        </pc:spChg>
      </pc:sldChg>
    </pc:docChg>
  </pc:docChgLst>
  <pc:docChgLst>
    <pc:chgData name="Diana Xin" userId="e20bdefd-d2b1-4956-85cd-3ebdc633ccb8" providerId="ADAL" clId="{0FFB0C77-2235-49B0-98BC-C9914181C226}"/>
    <pc:docChg chg="custSel modSld modMainMaster">
      <pc:chgData name="Diana Xin" userId="e20bdefd-d2b1-4956-85cd-3ebdc633ccb8" providerId="ADAL" clId="{0FFB0C77-2235-49B0-98BC-C9914181C226}" dt="2019-01-24T19:30:21.338" v="535" actId="962"/>
      <pc:docMkLst>
        <pc:docMk/>
      </pc:docMkLst>
      <pc:sldChg chg="modNotesTx">
        <pc:chgData name="Diana Xin" userId="e20bdefd-d2b1-4956-85cd-3ebdc633ccb8" providerId="ADAL" clId="{0FFB0C77-2235-49B0-98BC-C9914181C226}" dt="2019-01-24T18:33:59.854" v="154" actId="313"/>
        <pc:sldMkLst>
          <pc:docMk/>
          <pc:sldMk cId="2363889468" sldId="360"/>
        </pc:sldMkLst>
      </pc:sldChg>
      <pc:sldChg chg="delSp modSp modNotesTx">
        <pc:chgData name="Diana Xin" userId="e20bdefd-d2b1-4956-85cd-3ebdc633ccb8" providerId="ADAL" clId="{0FFB0C77-2235-49B0-98BC-C9914181C226}" dt="2019-01-24T19:16:13.846" v="360" actId="478"/>
        <pc:sldMkLst>
          <pc:docMk/>
          <pc:sldMk cId="181112249" sldId="361"/>
        </pc:sldMkLst>
        <pc:spChg chg="del">
          <ac:chgData name="Diana Xin" userId="e20bdefd-d2b1-4956-85cd-3ebdc633ccb8" providerId="ADAL" clId="{0FFB0C77-2235-49B0-98BC-C9914181C226}" dt="2019-01-24T19:16:09.197" v="359" actId="478"/>
          <ac:spMkLst>
            <pc:docMk/>
            <pc:sldMk cId="181112249" sldId="361"/>
            <ac:spMk id="15" creationId="{4BA703F9-12A3-426B-B907-B620419A7530}"/>
          </ac:spMkLst>
        </pc:spChg>
        <pc:spChg chg="del">
          <ac:chgData name="Diana Xin" userId="e20bdefd-d2b1-4956-85cd-3ebdc633ccb8" providerId="ADAL" clId="{0FFB0C77-2235-49B0-98BC-C9914181C226}" dt="2019-01-24T19:16:13.846" v="360" actId="478"/>
          <ac:spMkLst>
            <pc:docMk/>
            <pc:sldMk cId="181112249" sldId="361"/>
            <ac:spMk id="17" creationId="{4A5B3CDB-EB92-4196-8E29-16011BF3FF20}"/>
          </ac:spMkLst>
        </pc:spChg>
        <pc:picChg chg="mod">
          <ac:chgData name="Diana Xin" userId="e20bdefd-d2b1-4956-85cd-3ebdc633ccb8" providerId="ADAL" clId="{0FFB0C77-2235-49B0-98BC-C9914181C226}" dt="2019-01-23T23:15:06.523" v="1" actId="962"/>
          <ac:picMkLst>
            <pc:docMk/>
            <pc:sldMk cId="181112249" sldId="361"/>
            <ac:picMk id="2" creationId="{92B3DC3F-0EE8-4E15-8DCC-E44BF6856F0C}"/>
          </ac:picMkLst>
        </pc:picChg>
      </pc:sldChg>
      <pc:sldChg chg="addSp delSp modSp modAnim modNotesTx">
        <pc:chgData name="Diana Xin" userId="e20bdefd-d2b1-4956-85cd-3ebdc633ccb8" providerId="ADAL" clId="{0FFB0C77-2235-49B0-98BC-C9914181C226}" dt="2019-01-24T19:24:01.176" v="519"/>
        <pc:sldMkLst>
          <pc:docMk/>
          <pc:sldMk cId="1685553793" sldId="362"/>
        </pc:sldMkLst>
        <pc:spChg chg="add del mod">
          <ac:chgData name="Diana Xin" userId="e20bdefd-d2b1-4956-85cd-3ebdc633ccb8" providerId="ADAL" clId="{0FFB0C77-2235-49B0-98BC-C9914181C226}" dt="2019-01-24T19:17:03.411" v="362"/>
          <ac:spMkLst>
            <pc:docMk/>
            <pc:sldMk cId="1685553793" sldId="362"/>
            <ac:spMk id="2" creationId="{79408C76-C303-433F-AB7C-E3ACD3F7048C}"/>
          </ac:spMkLst>
        </pc:spChg>
        <pc:spChg chg="add del mod">
          <ac:chgData name="Diana Xin" userId="e20bdefd-d2b1-4956-85cd-3ebdc633ccb8" providerId="ADAL" clId="{0FFB0C77-2235-49B0-98BC-C9914181C226}" dt="2019-01-24T19:17:03.411" v="362"/>
          <ac:spMkLst>
            <pc:docMk/>
            <pc:sldMk cId="1685553793" sldId="362"/>
            <ac:spMk id="3" creationId="{C54732B2-B4B1-44F1-B6F4-298FD3791494}"/>
          </ac:spMkLst>
        </pc:spChg>
        <pc:spChg chg="add mod">
          <ac:chgData name="Diana Xin" userId="e20bdefd-d2b1-4956-85cd-3ebdc633ccb8" providerId="ADAL" clId="{0FFB0C77-2235-49B0-98BC-C9914181C226}" dt="2019-01-24T19:24:01.176" v="519"/>
          <ac:spMkLst>
            <pc:docMk/>
            <pc:sldMk cId="1685553793" sldId="362"/>
            <ac:spMk id="4" creationId="{7421C2B0-B2AC-4D59-A95F-EAFA4785D595}"/>
          </ac:spMkLst>
        </pc:spChg>
        <pc:spChg chg="mod">
          <ac:chgData name="Diana Xin" userId="e20bdefd-d2b1-4956-85cd-3ebdc633ccb8" providerId="ADAL" clId="{0FFB0C77-2235-49B0-98BC-C9914181C226}" dt="2019-01-24T19:19:36.349" v="364"/>
          <ac:spMkLst>
            <pc:docMk/>
            <pc:sldMk cId="1685553793" sldId="362"/>
            <ac:spMk id="5" creationId="{D16C4F89-6707-4D6E-896E-D82F4EE865C5}"/>
          </ac:spMkLst>
        </pc:spChg>
        <pc:spChg chg="del mod">
          <ac:chgData name="Diana Xin" userId="e20bdefd-d2b1-4956-85cd-3ebdc633ccb8" providerId="ADAL" clId="{0FFB0C77-2235-49B0-98BC-C9914181C226}" dt="2019-01-24T19:23:55.641" v="517" actId="478"/>
          <ac:spMkLst>
            <pc:docMk/>
            <pc:sldMk cId="1685553793" sldId="362"/>
            <ac:spMk id="6" creationId="{31C79276-E274-4B8C-8A5F-3C67E78DBEB8}"/>
          </ac:spMkLst>
        </pc:spChg>
        <pc:spChg chg="add del mod">
          <ac:chgData name="Diana Xin" userId="e20bdefd-d2b1-4956-85cd-3ebdc633ccb8" providerId="ADAL" clId="{0FFB0C77-2235-49B0-98BC-C9914181C226}" dt="2019-01-24T19:23:58.803" v="518" actId="478"/>
          <ac:spMkLst>
            <pc:docMk/>
            <pc:sldMk cId="1685553793" sldId="362"/>
            <ac:spMk id="9" creationId="{E16849E9-5692-48F5-BCF6-63212567BDE2}"/>
          </ac:spMkLst>
        </pc:spChg>
      </pc:sldChg>
      <pc:sldChg chg="addSp delSp modSp modAnim modNotesTx">
        <pc:chgData name="Diana Xin" userId="e20bdefd-d2b1-4956-85cd-3ebdc633ccb8" providerId="ADAL" clId="{0FFB0C77-2235-49B0-98BC-C9914181C226}" dt="2019-01-24T19:20:48.533" v="444"/>
        <pc:sldMkLst>
          <pc:docMk/>
          <pc:sldMk cId="1609805" sldId="363"/>
        </pc:sldMkLst>
        <pc:spChg chg="add del mod">
          <ac:chgData name="Diana Xin" userId="e20bdefd-d2b1-4956-85cd-3ebdc633ccb8" providerId="ADAL" clId="{0FFB0C77-2235-49B0-98BC-C9914181C226}" dt="2019-01-24T19:20:35.171" v="398"/>
          <ac:spMkLst>
            <pc:docMk/>
            <pc:sldMk cId="1609805" sldId="363"/>
            <ac:spMk id="2" creationId="{3E94A9E4-7D22-4F4F-A201-77E5EF92FCAC}"/>
          </ac:spMkLst>
        </pc:spChg>
        <pc:spChg chg="add del mod">
          <ac:chgData name="Diana Xin" userId="e20bdefd-d2b1-4956-85cd-3ebdc633ccb8" providerId="ADAL" clId="{0FFB0C77-2235-49B0-98BC-C9914181C226}" dt="2019-01-24T19:20:35.171" v="398"/>
          <ac:spMkLst>
            <pc:docMk/>
            <pc:sldMk cId="1609805" sldId="363"/>
            <ac:spMk id="3" creationId="{D5DDF6A1-8F62-452F-A3DA-58F7454A4254}"/>
          </ac:spMkLst>
        </pc:spChg>
        <pc:spChg chg="add mod">
          <ac:chgData name="Diana Xin" userId="e20bdefd-d2b1-4956-85cd-3ebdc633ccb8" providerId="ADAL" clId="{0FFB0C77-2235-49B0-98BC-C9914181C226}" dt="2019-01-24T19:20:48.533" v="444"/>
          <ac:spMkLst>
            <pc:docMk/>
            <pc:sldMk cId="1609805" sldId="363"/>
            <ac:spMk id="4" creationId="{972E77A2-0592-4952-AB2A-4CDDB5976968}"/>
          </ac:spMkLst>
        </pc:spChg>
        <pc:spChg chg="add del mod">
          <ac:chgData name="Diana Xin" userId="e20bdefd-d2b1-4956-85cd-3ebdc633ccb8" providerId="ADAL" clId="{0FFB0C77-2235-49B0-98BC-C9914181C226}" dt="2019-01-24T19:20:39.370" v="399" actId="478"/>
          <ac:spMkLst>
            <pc:docMk/>
            <pc:sldMk cId="1609805" sldId="363"/>
            <ac:spMk id="6" creationId="{EB3048A7-E07A-4056-B5FF-F9DB6E963B4F}"/>
          </ac:spMkLst>
        </pc:spChg>
      </pc:sldChg>
      <pc:sldChg chg="addSp delSp modSp modNotesTx">
        <pc:chgData name="Diana Xin" userId="e20bdefd-d2b1-4956-85cd-3ebdc633ccb8" providerId="ADAL" clId="{0FFB0C77-2235-49B0-98BC-C9914181C226}" dt="2019-01-24T19:21:28.088" v="497"/>
        <pc:sldMkLst>
          <pc:docMk/>
          <pc:sldMk cId="2869684706" sldId="364"/>
        </pc:sldMkLst>
        <pc:spChg chg="add mod">
          <ac:chgData name="Diana Xin" userId="e20bdefd-d2b1-4956-85cd-3ebdc633ccb8" providerId="ADAL" clId="{0FFB0C77-2235-49B0-98BC-C9914181C226}" dt="2019-01-24T19:21:19.078" v="491"/>
          <ac:spMkLst>
            <pc:docMk/>
            <pc:sldMk cId="2869684706" sldId="364"/>
            <ac:spMk id="2" creationId="{33856AB5-E4C1-404F-9478-A582FD0C0491}"/>
          </ac:spMkLst>
        </pc:spChg>
        <pc:spChg chg="add del mod">
          <ac:chgData name="Diana Xin" userId="e20bdefd-d2b1-4956-85cd-3ebdc633ccb8" providerId="ADAL" clId="{0FFB0C77-2235-49B0-98BC-C9914181C226}" dt="2019-01-24T19:20:58.410" v="446" actId="478"/>
          <ac:spMkLst>
            <pc:docMk/>
            <pc:sldMk cId="2869684706" sldId="364"/>
            <ac:spMk id="3" creationId="{A2C27EBE-87A3-49E7-999C-6F92AE27FC54}"/>
          </ac:spMkLst>
        </pc:spChg>
        <pc:spChg chg="mod">
          <ac:chgData name="Diana Xin" userId="e20bdefd-d2b1-4956-85cd-3ebdc633ccb8" providerId="ADAL" clId="{0FFB0C77-2235-49B0-98BC-C9914181C226}" dt="2019-01-24T19:21:28.088" v="497"/>
          <ac:spMkLst>
            <pc:docMk/>
            <pc:sldMk cId="2869684706" sldId="364"/>
            <ac:spMk id="5" creationId="{D16C4F89-6707-4D6E-896E-D82F4EE865C5}"/>
          </ac:spMkLst>
        </pc:spChg>
      </pc:sldChg>
      <pc:sldChg chg="addSp delSp modSp">
        <pc:chgData name="Diana Xin" userId="e20bdefd-d2b1-4956-85cd-3ebdc633ccb8" providerId="ADAL" clId="{0FFB0C77-2235-49B0-98BC-C9914181C226}" dt="2019-01-24T19:24:55.289" v="523"/>
        <pc:sldMkLst>
          <pc:docMk/>
          <pc:sldMk cId="1427185126" sldId="365"/>
        </pc:sldMkLst>
        <pc:spChg chg="mod">
          <ac:chgData name="Diana Xin" userId="e20bdefd-d2b1-4956-85cd-3ebdc633ccb8" providerId="ADAL" clId="{0FFB0C77-2235-49B0-98BC-C9914181C226}" dt="2019-01-24T19:24:32.327" v="520" actId="13244"/>
          <ac:spMkLst>
            <pc:docMk/>
            <pc:sldMk cId="1427185126" sldId="365"/>
            <ac:spMk id="4" creationId="{36792E55-F535-4A48-9861-BAE7562677BA}"/>
          </ac:spMkLst>
        </pc:spChg>
        <pc:spChg chg="add mod">
          <ac:chgData name="Diana Xin" userId="e20bdefd-d2b1-4956-85cd-3ebdc633ccb8" providerId="ADAL" clId="{0FFB0C77-2235-49B0-98BC-C9914181C226}" dt="2019-01-24T19:24:55.289" v="523"/>
          <ac:spMkLst>
            <pc:docMk/>
            <pc:sldMk cId="1427185126" sldId="365"/>
            <ac:spMk id="6" creationId="{F7CD5DCA-F926-4193-A4F5-A447552F2AF1}"/>
          </ac:spMkLst>
        </pc:spChg>
        <pc:spChg chg="mod">
          <ac:chgData name="Diana Xin" userId="e20bdefd-d2b1-4956-85cd-3ebdc633ccb8" providerId="ADAL" clId="{0FFB0C77-2235-49B0-98BC-C9914181C226}" dt="2019-01-23T23:15:16.212" v="2" actId="962"/>
          <ac:spMkLst>
            <pc:docMk/>
            <pc:sldMk cId="1427185126" sldId="365"/>
            <ac:spMk id="8" creationId="{5F8FB309-75DE-45B3-A1BD-B3A7C0F5F0A9}"/>
          </ac:spMkLst>
        </pc:spChg>
        <pc:spChg chg="mod">
          <ac:chgData name="Diana Xin" userId="e20bdefd-d2b1-4956-85cd-3ebdc633ccb8" providerId="ADAL" clId="{0FFB0C77-2235-49B0-98BC-C9914181C226}" dt="2019-01-23T23:15:18.385" v="3" actId="962"/>
          <ac:spMkLst>
            <pc:docMk/>
            <pc:sldMk cId="1427185126" sldId="365"/>
            <ac:spMk id="9" creationId="{5B46EFDA-6E78-442B-96B0-0C9A5C1826AF}"/>
          </ac:spMkLst>
        </pc:spChg>
        <pc:spChg chg="mod">
          <ac:chgData name="Diana Xin" userId="e20bdefd-d2b1-4956-85cd-3ebdc633ccb8" providerId="ADAL" clId="{0FFB0C77-2235-49B0-98BC-C9914181C226}" dt="2019-01-24T19:24:42.193" v="521" actId="13244"/>
          <ac:spMkLst>
            <pc:docMk/>
            <pc:sldMk cId="1427185126" sldId="365"/>
            <ac:spMk id="10" creationId="{0BC9B545-22BC-4F96-94E8-BA8BB4334D7B}"/>
          </ac:spMkLst>
        </pc:spChg>
        <pc:spChg chg="add del mod">
          <ac:chgData name="Diana Xin" userId="e20bdefd-d2b1-4956-85cd-3ebdc633ccb8" providerId="ADAL" clId="{0FFB0C77-2235-49B0-98BC-C9914181C226}" dt="2019-01-24T19:21:46.286" v="499" actId="478"/>
          <ac:spMkLst>
            <pc:docMk/>
            <pc:sldMk cId="1427185126" sldId="365"/>
            <ac:spMk id="11" creationId="{466E25D6-D4B7-4F82-ADB3-9428DCD26CB1}"/>
          </ac:spMkLst>
        </pc:spChg>
      </pc:sldChg>
      <pc:sldChg chg="addSp delSp modSp modNotesTx">
        <pc:chgData name="Diana Xin" userId="e20bdefd-d2b1-4956-85cd-3ebdc633ccb8" providerId="ADAL" clId="{0FFB0C77-2235-49B0-98BC-C9914181C226}" dt="2019-01-24T19:22:11.874" v="505"/>
        <pc:sldMkLst>
          <pc:docMk/>
          <pc:sldMk cId="2160864746" sldId="366"/>
        </pc:sldMkLst>
        <pc:spChg chg="add mod">
          <ac:chgData name="Diana Xin" userId="e20bdefd-d2b1-4956-85cd-3ebdc633ccb8" providerId="ADAL" clId="{0FFB0C77-2235-49B0-98BC-C9914181C226}" dt="2019-01-24T19:22:11.874" v="505"/>
          <ac:spMkLst>
            <pc:docMk/>
            <pc:sldMk cId="2160864746" sldId="366"/>
            <ac:spMk id="2" creationId="{6FBB645B-DC16-4A1D-AEA1-195B8F44369A}"/>
          </ac:spMkLst>
        </pc:spChg>
        <pc:spChg chg="add del mod">
          <ac:chgData name="Diana Xin" userId="e20bdefd-d2b1-4956-85cd-3ebdc633ccb8" providerId="ADAL" clId="{0FFB0C77-2235-49B0-98BC-C9914181C226}" dt="2019-01-24T19:22:01.838" v="503" actId="478"/>
          <ac:spMkLst>
            <pc:docMk/>
            <pc:sldMk cId="2160864746" sldId="366"/>
            <ac:spMk id="3" creationId="{D78C2D3A-362E-48DF-AB27-55BAA0CB366A}"/>
          </ac:spMkLst>
        </pc:spChg>
      </pc:sldChg>
      <pc:sldChg chg="addSp delSp modSp">
        <pc:chgData name="Diana Xin" userId="e20bdefd-d2b1-4956-85cd-3ebdc633ccb8" providerId="ADAL" clId="{0FFB0C77-2235-49B0-98BC-C9914181C226}" dt="2019-01-24T19:22:27.574" v="509"/>
        <pc:sldMkLst>
          <pc:docMk/>
          <pc:sldMk cId="2914654762" sldId="367"/>
        </pc:sldMkLst>
        <pc:spChg chg="add mod">
          <ac:chgData name="Diana Xin" userId="e20bdefd-d2b1-4956-85cd-3ebdc633ccb8" providerId="ADAL" clId="{0FFB0C77-2235-49B0-98BC-C9914181C226}" dt="2019-01-24T19:22:27.574" v="509"/>
          <ac:spMkLst>
            <pc:docMk/>
            <pc:sldMk cId="2914654762" sldId="367"/>
            <ac:spMk id="2" creationId="{80EC180F-E2C1-4CA7-BB93-3BEDE9D140E8}"/>
          </ac:spMkLst>
        </pc:spChg>
        <pc:spChg chg="add del mod">
          <ac:chgData name="Diana Xin" userId="e20bdefd-d2b1-4956-85cd-3ebdc633ccb8" providerId="ADAL" clId="{0FFB0C77-2235-49B0-98BC-C9914181C226}" dt="2019-01-24T19:22:23.309" v="507" actId="478"/>
          <ac:spMkLst>
            <pc:docMk/>
            <pc:sldMk cId="2914654762" sldId="367"/>
            <ac:spMk id="3" creationId="{7B47555B-CC1C-4423-873E-4E60DDE1422F}"/>
          </ac:spMkLst>
        </pc:spChg>
      </pc:sldChg>
      <pc:sldChg chg="addSp delSp modSp modNotesTx">
        <pc:chgData name="Diana Xin" userId="e20bdefd-d2b1-4956-85cd-3ebdc633ccb8" providerId="ADAL" clId="{0FFB0C77-2235-49B0-98BC-C9914181C226}" dt="2019-01-24T19:22:43.911" v="513"/>
        <pc:sldMkLst>
          <pc:docMk/>
          <pc:sldMk cId="4114789936" sldId="368"/>
        </pc:sldMkLst>
        <pc:spChg chg="add mod">
          <ac:chgData name="Diana Xin" userId="e20bdefd-d2b1-4956-85cd-3ebdc633ccb8" providerId="ADAL" clId="{0FFB0C77-2235-49B0-98BC-C9914181C226}" dt="2019-01-24T19:22:43.911" v="513"/>
          <ac:spMkLst>
            <pc:docMk/>
            <pc:sldMk cId="4114789936" sldId="368"/>
            <ac:spMk id="2" creationId="{B254AE57-B9F3-475F-BFCC-80AC92582093}"/>
          </ac:spMkLst>
        </pc:spChg>
        <pc:spChg chg="add del mod">
          <ac:chgData name="Diana Xin" userId="e20bdefd-d2b1-4956-85cd-3ebdc633ccb8" providerId="ADAL" clId="{0FFB0C77-2235-49B0-98BC-C9914181C226}" dt="2019-01-24T19:22:38.301" v="511" actId="478"/>
          <ac:spMkLst>
            <pc:docMk/>
            <pc:sldMk cId="4114789936" sldId="368"/>
            <ac:spMk id="3" creationId="{C6B6F036-8E81-488A-B41E-502C52C1575D}"/>
          </ac:spMkLst>
        </pc:spChg>
      </pc:sldChg>
      <pc:sldMasterChg chg="modSldLayout">
        <pc:chgData name="Diana Xin" userId="e20bdefd-d2b1-4956-85cd-3ebdc633ccb8" providerId="ADAL" clId="{0FFB0C77-2235-49B0-98BC-C9914181C226}" dt="2019-01-24T19:30:21.338" v="535" actId="962"/>
        <pc:sldMasterMkLst>
          <pc:docMk/>
          <pc:sldMasterMk cId="1413348192" sldId="2147483662"/>
        </pc:sldMasterMkLst>
        <pc:sldLayoutChg chg="modSp">
          <pc:chgData name="Diana Xin" userId="e20bdefd-d2b1-4956-85cd-3ebdc633ccb8" providerId="ADAL" clId="{0FFB0C77-2235-49B0-98BC-C9914181C226}" dt="2019-01-24T19:30:21.338" v="535" actId="962"/>
          <pc:sldLayoutMkLst>
            <pc:docMk/>
            <pc:sldMasterMk cId="1413348192" sldId="2147483662"/>
            <pc:sldLayoutMk cId="4056511281" sldId="2147483663"/>
          </pc:sldLayoutMkLst>
          <pc:grpChg chg="mod">
            <ac:chgData name="Diana Xin" userId="e20bdefd-d2b1-4956-85cd-3ebdc633ccb8" providerId="ADAL" clId="{0FFB0C77-2235-49B0-98BC-C9914181C226}" dt="2019-01-24T18:34:32.406" v="182" actId="962"/>
            <ac:grpSpMkLst>
              <pc:docMk/>
              <pc:sldMasterMk cId="1413348192" sldId="2147483662"/>
              <pc:sldLayoutMk cId="4056511281" sldId="2147483663"/>
              <ac:grpSpMk id="7" creationId="{00000000-0000-0000-0000-000000000000}"/>
            </ac:grpSpMkLst>
          </pc:grpChg>
          <pc:picChg chg="mod">
            <ac:chgData name="Diana Xin" userId="e20bdefd-d2b1-4956-85cd-3ebdc633ccb8" providerId="ADAL" clId="{0FFB0C77-2235-49B0-98BC-C9914181C226}" dt="2019-01-24T19:30:21.338" v="535" actId="962"/>
            <ac:picMkLst>
              <pc:docMk/>
              <pc:sldMasterMk cId="1413348192" sldId="2147483662"/>
              <pc:sldLayoutMk cId="4056511281" sldId="2147483663"/>
              <ac:picMk id="3" creationId="{808568F7-4F45-4989-B2E3-FDB6E8B13021}"/>
            </ac:picMkLst>
          </pc:picChg>
        </pc:sldLayoutChg>
      </pc:sldMasterChg>
      <pc:sldMasterChg chg="modSldLayout">
        <pc:chgData name="Diana Xin" userId="e20bdefd-d2b1-4956-85cd-3ebdc633ccb8" providerId="ADAL" clId="{0FFB0C77-2235-49B0-98BC-C9914181C226}" dt="2019-01-24T18:36:38.418" v="358" actId="962"/>
        <pc:sldMasterMkLst>
          <pc:docMk/>
          <pc:sldMasterMk cId="1389829485" sldId="2147483684"/>
        </pc:sldMasterMkLst>
        <pc:sldLayoutChg chg="modSp">
          <pc:chgData name="Diana Xin" userId="e20bdefd-d2b1-4956-85cd-3ebdc633ccb8" providerId="ADAL" clId="{0FFB0C77-2235-49B0-98BC-C9914181C226}" dt="2019-01-24T18:36:38.418" v="358" actId="962"/>
          <pc:sldLayoutMkLst>
            <pc:docMk/>
            <pc:sldMasterMk cId="1389829485" sldId="2147483684"/>
            <pc:sldLayoutMk cId="964295387" sldId="2147483695"/>
          </pc:sldLayoutMkLst>
          <pc:grpChg chg="mod">
            <ac:chgData name="Diana Xin" userId="e20bdefd-d2b1-4956-85cd-3ebdc633ccb8" providerId="ADAL" clId="{0FFB0C77-2235-49B0-98BC-C9914181C226}" dt="2019-01-24T18:36:38.418" v="358" actId="962"/>
            <ac:grpSpMkLst>
              <pc:docMk/>
              <pc:sldMasterMk cId="1389829485" sldId="2147483684"/>
              <pc:sldLayoutMk cId="964295387" sldId="2147483695"/>
              <ac:grpSpMk id="5" creationId="{00000000-0000-0000-0000-000000000000}"/>
            </ac:grpSpMkLst>
          </pc:grpChg>
        </pc:sldLayoutChg>
      </pc:sldMasterChg>
    </pc:docChg>
  </pc:docChgLst>
  <pc:docChgLst>
    <pc:chgData name="Hope Rosen" userId="799cf303-53fe-4622-99bf-49e9f21c4c14" providerId="ADAL" clId="{DBA27FA2-4CDF-4711-950A-70E7394618B1}"/>
    <pc:docChg chg="custSel modSld">
      <pc:chgData name="Hope Rosen" userId="799cf303-53fe-4622-99bf-49e9f21c4c14" providerId="ADAL" clId="{DBA27FA2-4CDF-4711-950A-70E7394618B1}" dt="2018-12-20T19:51:07.787" v="291" actId="20577"/>
      <pc:docMkLst>
        <pc:docMk/>
      </pc:docMkLst>
      <pc:sldChg chg="modSp">
        <pc:chgData name="Hope Rosen" userId="799cf303-53fe-4622-99bf-49e9f21c4c14" providerId="ADAL" clId="{DBA27FA2-4CDF-4711-950A-70E7394618B1}" dt="2018-12-20T19:45:55.583" v="41" actId="20577"/>
        <pc:sldMkLst>
          <pc:docMk/>
          <pc:sldMk cId="2363889468" sldId="360"/>
        </pc:sldMkLst>
        <pc:spChg chg="mod">
          <ac:chgData name="Hope Rosen" userId="799cf303-53fe-4622-99bf-49e9f21c4c14" providerId="ADAL" clId="{DBA27FA2-4CDF-4711-950A-70E7394618B1}" dt="2018-12-20T19:45:55.583" v="41" actId="20577"/>
          <ac:spMkLst>
            <pc:docMk/>
            <pc:sldMk cId="2363889468" sldId="360"/>
            <ac:spMk id="4" creationId="{FECA4E4D-A463-42FD-A971-F7E139CACF69}"/>
          </ac:spMkLst>
        </pc:spChg>
      </pc:sldChg>
      <pc:sldChg chg="modNotesTx">
        <pc:chgData name="Hope Rosen" userId="799cf303-53fe-4622-99bf-49e9f21c4c14" providerId="ADAL" clId="{DBA27FA2-4CDF-4711-950A-70E7394618B1}" dt="2018-12-20T19:51:07.787" v="291" actId="20577"/>
        <pc:sldMkLst>
          <pc:docMk/>
          <pc:sldMk cId="181112249" sldId="361"/>
        </pc:sldMkLst>
      </pc:sldChg>
    </pc:docChg>
  </pc:docChgLst>
  <pc:docChgLst>
    <pc:chgData name="Hope Rosen" userId="799cf303-53fe-4622-99bf-49e9f21c4c14" providerId="ADAL" clId="{3342F226-5A4C-4B7E-97BB-9B5811B2E8A3}"/>
    <pc:docChg chg="modSld">
      <pc:chgData name="Hope Rosen" userId="799cf303-53fe-4622-99bf-49e9f21c4c14" providerId="ADAL" clId="{3342F226-5A4C-4B7E-97BB-9B5811B2E8A3}" dt="2018-12-20T20:05:44.625" v="66" actId="20577"/>
      <pc:docMkLst>
        <pc:docMk/>
      </pc:docMkLst>
      <pc:sldChg chg="modSp">
        <pc:chgData name="Hope Rosen" userId="799cf303-53fe-4622-99bf-49e9f21c4c14" providerId="ADAL" clId="{3342F226-5A4C-4B7E-97BB-9B5811B2E8A3}" dt="2018-12-20T20:05:44.625" v="66" actId="20577"/>
        <pc:sldMkLst>
          <pc:docMk/>
          <pc:sldMk cId="2363889468" sldId="360"/>
        </pc:sldMkLst>
        <pc:spChg chg="mod">
          <ac:chgData name="Hope Rosen" userId="799cf303-53fe-4622-99bf-49e9f21c4c14" providerId="ADAL" clId="{3342F226-5A4C-4B7E-97BB-9B5811B2E8A3}" dt="2018-12-20T20:05:44.625" v="66" actId="20577"/>
          <ac:spMkLst>
            <pc:docMk/>
            <pc:sldMk cId="2363889468" sldId="360"/>
            <ac:spMk id="4" creationId="{FECA4E4D-A463-42FD-A971-F7E139CACF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DA469-2347-4288-9870-770F27183346}"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A7616-CF73-4C77-947F-39ED2A522032}" type="slidenum">
              <a:rPr lang="en-US" smtClean="0"/>
              <a:t>‹#›</a:t>
            </a:fld>
            <a:endParaRPr lang="en-US"/>
          </a:p>
        </p:txBody>
      </p:sp>
    </p:spTree>
    <p:extLst>
      <p:ext uri="{BB962C8B-B14F-4D97-AF65-F5344CB8AC3E}">
        <p14:creationId xmlns:p14="http://schemas.microsoft.com/office/powerpoint/2010/main" val="97205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“How to lead a Microsoft Cloud Workshop.”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431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1/24/2019 11:30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2931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Microsoft Cloud Workshop (MCW) experience is dependent on having great leaders and proctors delivering the event. This presentation will cover tips to help achieve that.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FA60E-AD5C-4264-884B-ECD9CC856F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29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several qualities that make an amazing workshop leader. Commit to following these steps to improve the learning experience.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Stimulate the attendee’s thinking by asking leading questions. Tie all of the elements you’ve covered together in a way that attendees can easily understand. Provide insight and experience to the learning process, and effectively lead discussion and feedback for the whiteboard design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take a closer look at how we can effectively lead whiteboard design sessions at every step.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148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whiteboard design sessions have been developed to set the flow of the session, which is included in the trainer guide and slide decks. </a:t>
            </a:r>
          </a:p>
          <a:p>
            <a:endParaRPr lang="en-US" dirty="0"/>
          </a:p>
          <a:p>
            <a:r>
              <a:rPr lang="en-US" dirty="0"/>
              <a:t>Spend some time getting familiar with the content prior to your first session. It’s important to understand the goals of the case study, the customer’s needs, as well as their objections. Plan the points you’d like to stress, and be prepared to answer any questions. Don’t simply read the slides, but make notes on how you can incorporate your own experiences or engage the audience.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348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leading an effective whiteboard design session, you’re not expected to have every detail memorized. This is why we have created the trainer guide. An effective strategy is to look ahead in the trainer guide to refresh your memory while the attendees are busy with their activities.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759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adjust activities and the whiteboard design session pace as needed, making sure to allow time for your team to present and share feedback. To plan ahead, consider any examples or stories you can share from your own experience that will help attendees apply new information to their own solutions. Share these stories as time allows. Also consider creating a “parking lot” or another plan for addressing questions or issues that are outside the scope of the design session. This way, you can acknowledge these issues without being derailed by them.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436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you’re not the main person talking during the session. Share your knowledge, but always involve the attendees and ask them to share their thoughts and input. Asking questions can gauge their experience with a topic. It enables you to learn about their experiences, and assesses their knowledge before you present. If they get stuck in creating their designs, ask leading questions to guide them rather than immediately providing the answer. This prompts the attendees to think differently about what they’re trying to solve, opening them to other viewpoints.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65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asking a question, wait for a response. Give attendees a chance to think. Don’t leap in to fill the silence. Your attendees will feel you are not serious about involving them and will become passive. If no one answers, patiently ask again. You will usually get a response.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322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importantly, have fun and involve your attendees in any way you can.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322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descr="Microsoft Cloud Workshop logo">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056511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077870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104928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4283770957"/>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812328787"/>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855876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27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62399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380298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7877433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48994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12075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694583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430184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373355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7911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915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3466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16869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6518623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41359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54596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19411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3072718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9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9642953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BASIC">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22" name="Text Placeholder 2"/>
          <p:cNvSpPr>
            <a:spLocks noGrp="1"/>
          </p:cNvSpPr>
          <p:nvPr>
            <p:ph type="body" sz="quarter" idx="16" hasCustomPrompt="1"/>
          </p:nvPr>
        </p:nvSpPr>
        <p:spPr>
          <a:xfrm>
            <a:off x="427085" y="2142443"/>
            <a:ext cx="7027273"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3" name="Text Placeholder 2"/>
          <p:cNvSpPr>
            <a:spLocks noGrp="1"/>
          </p:cNvSpPr>
          <p:nvPr>
            <p:ph type="body" sz="quarter" idx="17" hasCustomPrompt="1"/>
          </p:nvPr>
        </p:nvSpPr>
        <p:spPr>
          <a:xfrm>
            <a:off x="427551" y="1645383"/>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E911622-120A-4D49-AD6C-7E4B984B1EEA}"/>
              </a:ext>
            </a:extLst>
          </p:cNvPr>
          <p:cNvSpPr>
            <a:spLocks noGrp="1"/>
          </p:cNvSpPr>
          <p:nvPr>
            <p:ph type="sldNum" sz="quarter" idx="18"/>
          </p:nvPr>
        </p:nvSpPr>
        <p:spPr/>
        <p:txBody>
          <a:bodyPr/>
          <a:lstStyle/>
          <a:p>
            <a:fld id="{6917C22C-C5D7-4539-A137-217872CE6377}" type="slidenum">
              <a:rPr lang="en-US" smtClean="0"/>
              <a:pPr/>
              <a:t>‹#›</a:t>
            </a:fld>
            <a:endParaRPr lang="en-US"/>
          </a:p>
        </p:txBody>
      </p:sp>
    </p:spTree>
    <p:extLst>
      <p:ext uri="{BB962C8B-B14F-4D97-AF65-F5344CB8AC3E}">
        <p14:creationId xmlns:p14="http://schemas.microsoft.com/office/powerpoint/2010/main" val="176784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29955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1076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290755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07860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60442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827922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34819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3898294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4E4D-A463-42FD-A971-F7E139CACF69}"/>
              </a:ext>
            </a:extLst>
          </p:cNvPr>
          <p:cNvSpPr>
            <a:spLocks noGrp="1"/>
          </p:cNvSpPr>
          <p:nvPr>
            <p:ph type="title"/>
          </p:nvPr>
        </p:nvSpPr>
        <p:spPr>
          <a:xfrm>
            <a:off x="269301" y="3028568"/>
            <a:ext cx="7390143" cy="1793090"/>
          </a:xfrm>
        </p:spPr>
        <p:txBody>
          <a:bodyPr/>
          <a:lstStyle/>
          <a:p>
            <a:r>
              <a:rPr lang="en-US" dirty="0"/>
              <a:t>How to lead a Microsoft Cloud Workshop</a:t>
            </a:r>
          </a:p>
        </p:txBody>
      </p:sp>
    </p:spTree>
    <p:extLst>
      <p:ext uri="{BB962C8B-B14F-4D97-AF65-F5344CB8AC3E}">
        <p14:creationId xmlns:p14="http://schemas.microsoft.com/office/powerpoint/2010/main" val="2363889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Contents</a:t>
            </a:r>
          </a:p>
        </p:txBody>
      </p:sp>
      <p:sp>
        <p:nvSpPr>
          <p:cNvPr id="14" name="Text Placeholder 6">
            <a:extLst>
              <a:ext uri="{FF2B5EF4-FFF2-40B4-BE49-F238E27FC236}">
                <a16:creationId xmlns:a16="http://schemas.microsoft.com/office/drawing/2014/main" id="{C7CF7A34-E32F-4509-9987-138A17E21CE1}"/>
              </a:ext>
            </a:extLst>
          </p:cNvPr>
          <p:cNvSpPr txBox="1">
            <a:spLocks/>
          </p:cNvSpPr>
          <p:nvPr/>
        </p:nvSpPr>
        <p:spPr>
          <a:xfrm>
            <a:off x="4111517" y="2507502"/>
            <a:ext cx="7813252" cy="2665207"/>
          </a:xfrm>
          <a:prstGeom prst="rect">
            <a:avLst/>
          </a:prstGeom>
        </p:spPr>
        <p:txBody>
          <a:bodyPr vert="horz" lIns="0" tIns="0" rIns="0" bIns="0" rtlCol="0" anchor="b" anchorCtr="0">
            <a:noAutofit/>
          </a:bodyPr>
          <a:lstStyle>
            <a:lvl1pPr marL="0" marR="0" indent="0" algn="l" defTabSz="508623" rtl="0" eaLnBrk="1" fontAlgn="auto" latinLnBrk="0" hangingPunct="1">
              <a:lnSpc>
                <a:spcPct val="100000"/>
              </a:lnSpc>
              <a:spcBef>
                <a:spcPts val="0"/>
              </a:spcBef>
              <a:spcAft>
                <a:spcPts val="0"/>
              </a:spcAft>
              <a:buClrTx/>
              <a:buSzTx/>
              <a:buFont typeface="Arial"/>
              <a:buNone/>
              <a:tabLst/>
              <a:defRPr lang="en-US" sz="2000"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baseline="0"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Bef>
                <a:spcPct val="20000"/>
              </a:spcBef>
              <a:spcAft>
                <a:spcPts val="417"/>
              </a:spcAft>
              <a:buFont typeface="Arial"/>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a:lstStyle>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How to be a great leader</a:t>
            </a: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Proctor responsibilities before, during, </a:t>
            </a:r>
            <a:b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and after a whiteboard design session</a:t>
            </a: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Tips for </a:t>
            </a:r>
            <a:r>
              <a:rPr lang="en-US" sz="2800" dirty="0">
                <a:solidFill>
                  <a:srgbClr val="505050"/>
                </a:solidFill>
              </a:rPr>
              <a:t>lead</a:t>
            </a:r>
            <a:r>
              <a:rPr kumimoji="0" lang="en-US" sz="280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ing</a:t>
            </a:r>
            <a: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an effective </a:t>
            </a:r>
            <a:b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whiteboard design session</a:t>
            </a: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pic>
        <p:nvPicPr>
          <p:cNvPr id="2" name="Picture 1" descr="Illustration metaphor for lightbulb moment  or powering on ">
            <a:extLst>
              <a:ext uri="{FF2B5EF4-FFF2-40B4-BE49-F238E27FC236}">
                <a16:creationId xmlns:a16="http://schemas.microsoft.com/office/drawing/2014/main" id="{92B3DC3F-0EE8-4E15-8DCC-E44BF6856F0C}"/>
              </a:ext>
            </a:extLst>
          </p:cNvPr>
          <p:cNvPicPr>
            <a:picLocks noChangeAspect="1"/>
          </p:cNvPicPr>
          <p:nvPr/>
        </p:nvPicPr>
        <p:blipFill>
          <a:blip r:embed="rId3"/>
          <a:stretch>
            <a:fillRect/>
          </a:stretch>
        </p:blipFill>
        <p:spPr>
          <a:xfrm>
            <a:off x="457270" y="1740710"/>
            <a:ext cx="2948946" cy="2911299"/>
          </a:xfrm>
          <a:prstGeom prst="rect">
            <a:avLst/>
          </a:prstGeom>
        </p:spPr>
      </p:pic>
    </p:spTree>
    <p:extLst>
      <p:ext uri="{BB962C8B-B14F-4D97-AF65-F5344CB8AC3E}">
        <p14:creationId xmlns:p14="http://schemas.microsoft.com/office/powerpoint/2010/main" val="1811122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16C4F89-6707-4D6E-896E-D82F4EE865C5}"/>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An amazing workshop </a:t>
            </a:r>
            <a: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t>leader</a:t>
            </a:r>
            <a:endPar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4" name="Title 3" hidden="1">
            <a:extLst>
              <a:ext uri="{FF2B5EF4-FFF2-40B4-BE49-F238E27FC236}">
                <a16:creationId xmlns:a16="http://schemas.microsoft.com/office/drawing/2014/main" id="{7421C2B0-B2AC-4D59-A95F-EAFA4785D595}"/>
              </a:ext>
            </a:extLst>
          </p:cNvPr>
          <p:cNvSpPr>
            <a:spLocks noGrp="1"/>
          </p:cNvSpPr>
          <p:nvPr>
            <p:ph type="title"/>
          </p:nvPr>
        </p:nvSpPr>
        <p:spPr/>
        <p:txBody>
          <a:bodyPr/>
          <a:lstStyle/>
          <a:p>
            <a:r>
              <a:rPr lang="en-US" dirty="0"/>
              <a:t>An amazing workshop leader</a:t>
            </a:r>
          </a:p>
        </p:txBody>
      </p:sp>
      <p:sp>
        <p:nvSpPr>
          <p:cNvPr id="7" name="Rectangle 6">
            <a:extLst>
              <a:ext uri="{FF2B5EF4-FFF2-40B4-BE49-F238E27FC236}">
                <a16:creationId xmlns:a16="http://schemas.microsoft.com/office/drawing/2014/main" id="{CF5037F4-1E88-49B6-B9F1-E3907CD46957}"/>
              </a:ext>
            </a:extLst>
          </p:cNvPr>
          <p:cNvSpPr/>
          <p:nvPr/>
        </p:nvSpPr>
        <p:spPr>
          <a:xfrm>
            <a:off x="435030" y="1355604"/>
            <a:ext cx="11033935" cy="4737103"/>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Creates a safe environment in which learning can take place.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Stimulates the attendee’s thinking.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Involves the attendee in the learning process.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Manages the learning process (on time, on topic, and adjusting to benefit attendees).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745" dirty="0">
                <a:solidFill>
                  <a:srgbClr val="505050"/>
                </a:solidFill>
                <a:latin typeface="Segoe UI Semilight" panose="020B0402040204020203" pitchFamily="34" charset="0"/>
                <a:cs typeface="Segoe UI Semilight" panose="020B0402040204020203" pitchFamily="34" charset="0"/>
              </a:rPr>
              <a:t>E</a:t>
            </a:r>
            <a:r>
              <a:rPr kumimoji="0" lang="en-US" sz="2745" b="0" i="0" u="none" strike="noStrike" kern="1200" cap="none" spc="0" normalizeH="0" baseline="0" noProof="0" dirty="0" err="1">
                <a:ln>
                  <a:noFill/>
                </a:ln>
                <a:solidFill>
                  <a:srgbClr val="505050"/>
                </a:solidFill>
                <a:effectLst/>
                <a:uLnTx/>
                <a:uFillTx/>
                <a:latin typeface="Segoe UI Semilight" panose="020B0402040204020203" pitchFamily="34" charset="0"/>
                <a:ea typeface="+mn-ea"/>
                <a:cs typeface="Segoe UI Semilight" panose="020B0402040204020203" pitchFamily="34" charset="0"/>
              </a:rPr>
              <a:t>nsures</a:t>
            </a: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 individual attendee accountability.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Ties it all together for the attendee.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Provides insight and experience to the learning process.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Effectively leads the whiteboard design session discussion.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Monitors quality and appropriateness of attendee deliverables.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Effectively leads the feedback process.</a:t>
            </a:r>
          </a:p>
        </p:txBody>
      </p:sp>
    </p:spTree>
    <p:extLst>
      <p:ext uri="{BB962C8B-B14F-4D97-AF65-F5344CB8AC3E}">
        <p14:creationId xmlns:p14="http://schemas.microsoft.com/office/powerpoint/2010/main" val="16855537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16C4F89-6707-4D6E-896E-D82F4EE865C5}"/>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Leading effective whiteboard design sessions</a:t>
            </a:r>
          </a:p>
        </p:txBody>
      </p:sp>
      <p:sp>
        <p:nvSpPr>
          <p:cNvPr id="7" name="Rectangle 6">
            <a:extLst>
              <a:ext uri="{FF2B5EF4-FFF2-40B4-BE49-F238E27FC236}">
                <a16:creationId xmlns:a16="http://schemas.microsoft.com/office/drawing/2014/main" id="{CF5037F4-1E88-49B6-B9F1-E3907CD46957}"/>
              </a:ext>
            </a:extLst>
          </p:cNvPr>
          <p:cNvSpPr/>
          <p:nvPr/>
        </p:nvSpPr>
        <p:spPr>
          <a:xfrm>
            <a:off x="538477" y="1858524"/>
            <a:ext cx="11033935" cy="38941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45" dirty="0">
                <a:solidFill>
                  <a:srgbClr val="505050"/>
                </a:solidFill>
                <a:latin typeface="Segoe UI Semilight" panose="020B0402040204020203" pitchFamily="34" charset="0"/>
                <a:cs typeface="Segoe UI Semilight" panose="020B0402040204020203" pitchFamily="34" charset="0"/>
              </a:rPr>
              <a:t>Each whiteboard</a:t>
            </a: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 session has a flow and trainer guide, so you won’t have to come up with a flow while running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0070C0"/>
                </a:solidFill>
                <a:effectLst/>
                <a:uLnTx/>
                <a:uFillTx/>
                <a:latin typeface="Segoe UI Semibold" panose="020B0702040204020203" pitchFamily="34" charset="0"/>
                <a:ea typeface="+mn-ea"/>
                <a:cs typeface="Segoe UI Semibold" panose="020B0702040204020203" pitchFamily="34" charset="0"/>
              </a:rPr>
              <a:t>Before </a:t>
            </a: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conducting your first session…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Read the case study.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Become familiar with all key points and activities.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Plan the points you want to stress, which questions you want to emphasize, and be ready to answer questions.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Make notes for later.</a:t>
            </a:r>
          </a:p>
        </p:txBody>
      </p:sp>
      <p:sp>
        <p:nvSpPr>
          <p:cNvPr id="4" name="Title 3" hidden="1">
            <a:extLst>
              <a:ext uri="{FF2B5EF4-FFF2-40B4-BE49-F238E27FC236}">
                <a16:creationId xmlns:a16="http://schemas.microsoft.com/office/drawing/2014/main" id="{972E77A2-0592-4952-AB2A-4CDDB5976968}"/>
              </a:ext>
            </a:extLst>
          </p:cNvPr>
          <p:cNvSpPr>
            <a:spLocks noGrp="1"/>
          </p:cNvSpPr>
          <p:nvPr>
            <p:ph type="title"/>
          </p:nvPr>
        </p:nvSpPr>
        <p:spPr/>
        <p:txBody>
          <a:bodyPr/>
          <a:lstStyle/>
          <a:p>
            <a:r>
              <a:rPr lang="en-US" dirty="0"/>
              <a:t>Leading effective whiteboard design sessions</a:t>
            </a:r>
          </a:p>
        </p:txBody>
      </p:sp>
    </p:spTree>
    <p:extLst>
      <p:ext uri="{BB962C8B-B14F-4D97-AF65-F5344CB8AC3E}">
        <p14:creationId xmlns:p14="http://schemas.microsoft.com/office/powerpoint/2010/main" val="16098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16C4F89-6707-4D6E-896E-D82F4EE865C5}"/>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Leading effective whiteboard design sessions</a:t>
            </a:r>
          </a:p>
        </p:txBody>
      </p:sp>
      <p:sp>
        <p:nvSpPr>
          <p:cNvPr id="7" name="Rectangle 6">
            <a:extLst>
              <a:ext uri="{FF2B5EF4-FFF2-40B4-BE49-F238E27FC236}">
                <a16:creationId xmlns:a16="http://schemas.microsoft.com/office/drawing/2014/main" id="{CF5037F4-1E88-49B6-B9F1-E3907CD46957}"/>
              </a:ext>
            </a:extLst>
          </p:cNvPr>
          <p:cNvSpPr/>
          <p:nvPr/>
        </p:nvSpPr>
        <p:spPr>
          <a:xfrm>
            <a:off x="448625" y="2115563"/>
            <a:ext cx="10974381" cy="262687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0070C0"/>
                </a:solidFill>
                <a:effectLst/>
                <a:uLnTx/>
                <a:uFillTx/>
                <a:latin typeface="Segoe UI Semibold" panose="020B0702040204020203" pitchFamily="34" charset="0"/>
                <a:ea typeface="+mn-ea"/>
                <a:cs typeface="Segoe UI Semibold" panose="020B0702040204020203" pitchFamily="34" charset="0"/>
              </a:rPr>
              <a:t>During </a:t>
            </a: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your first session…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Don’t expect to memorize every detail of the whiteboard design session.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Refer to the trainer guide to stay on track and observe the timings.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When attendees are doing activities, you can look ahead to refresh your memory. </a:t>
            </a:r>
          </a:p>
        </p:txBody>
      </p:sp>
      <p:sp>
        <p:nvSpPr>
          <p:cNvPr id="2" name="Title 1" hidden="1">
            <a:extLst>
              <a:ext uri="{FF2B5EF4-FFF2-40B4-BE49-F238E27FC236}">
                <a16:creationId xmlns:a16="http://schemas.microsoft.com/office/drawing/2014/main" id="{33856AB5-E4C1-404F-9478-A582FD0C0491}"/>
              </a:ext>
            </a:extLst>
          </p:cNvPr>
          <p:cNvSpPr>
            <a:spLocks noGrp="1"/>
          </p:cNvSpPr>
          <p:nvPr>
            <p:ph type="title"/>
          </p:nvPr>
        </p:nvSpPr>
        <p:spPr/>
        <p:txBody>
          <a:bodyPr/>
          <a:lstStyle/>
          <a:p>
            <a:r>
              <a:rPr lang="en-US" dirty="0"/>
              <a:t>Leading effective whiteboard design sessions</a:t>
            </a:r>
          </a:p>
        </p:txBody>
      </p:sp>
    </p:spTree>
    <p:extLst>
      <p:ext uri="{BB962C8B-B14F-4D97-AF65-F5344CB8AC3E}">
        <p14:creationId xmlns:p14="http://schemas.microsoft.com/office/powerpoint/2010/main" val="28696847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16C4F89-6707-4D6E-896E-D82F4EE865C5}"/>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Leading effective whiteboard design sessions</a:t>
            </a:r>
          </a:p>
        </p:txBody>
      </p:sp>
      <p:sp>
        <p:nvSpPr>
          <p:cNvPr id="7" name="Rectangle 6">
            <a:extLst>
              <a:ext uri="{FF2B5EF4-FFF2-40B4-BE49-F238E27FC236}">
                <a16:creationId xmlns:a16="http://schemas.microsoft.com/office/drawing/2014/main" id="{CF5037F4-1E88-49B6-B9F1-E3907CD46957}"/>
              </a:ext>
            </a:extLst>
          </p:cNvPr>
          <p:cNvSpPr/>
          <p:nvPr/>
        </p:nvSpPr>
        <p:spPr>
          <a:xfrm>
            <a:off x="421329" y="1921253"/>
            <a:ext cx="10974381" cy="9371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Adjust activity and whiteboard design session pace as needed to allow time for presenting and sharing feedback. </a:t>
            </a:r>
          </a:p>
        </p:txBody>
      </p:sp>
      <p:sp>
        <p:nvSpPr>
          <p:cNvPr id="4" name="TextBox 3">
            <a:extLst>
              <a:ext uri="{FF2B5EF4-FFF2-40B4-BE49-F238E27FC236}">
                <a16:creationId xmlns:a16="http://schemas.microsoft.com/office/drawing/2014/main" id="{36792E55-F535-4A48-9861-BAE7562677BA}"/>
              </a:ext>
            </a:extLst>
          </p:cNvPr>
          <p:cNvSpPr txBox="1"/>
          <p:nvPr/>
        </p:nvSpPr>
        <p:spPr>
          <a:xfrm>
            <a:off x="1692083" y="3930170"/>
            <a:ext cx="2594610"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Segoe UI Semibold" panose="020B0702040204020203" pitchFamily="34" charset="0"/>
                <a:ea typeface="+mn-ea"/>
                <a:cs typeface="Segoe UI Semibold" panose="020B0702040204020203" pitchFamily="34" charset="0"/>
              </a:rPr>
              <a:t>Plan to fill up time</a:t>
            </a:r>
          </a:p>
        </p:txBody>
      </p:sp>
      <p:sp>
        <p:nvSpPr>
          <p:cNvPr id="2" name="Rectangle 1">
            <a:extLst>
              <a:ext uri="{FF2B5EF4-FFF2-40B4-BE49-F238E27FC236}">
                <a16:creationId xmlns:a16="http://schemas.microsoft.com/office/drawing/2014/main" id="{849EFB74-8074-4AB3-8F68-B642E5F1D113}"/>
              </a:ext>
            </a:extLst>
          </p:cNvPr>
          <p:cNvSpPr/>
          <p:nvPr/>
        </p:nvSpPr>
        <p:spPr>
          <a:xfrm>
            <a:off x="601980" y="4383161"/>
            <a:ext cx="4583431" cy="1477328"/>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Add examples, points, and stories from your own experience.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Think about stories you can share that help you make your points clearly and effectively.</a:t>
            </a:r>
          </a:p>
        </p:txBody>
      </p:sp>
      <p:sp>
        <p:nvSpPr>
          <p:cNvPr id="10" name="TextBox 9">
            <a:extLst>
              <a:ext uri="{FF2B5EF4-FFF2-40B4-BE49-F238E27FC236}">
                <a16:creationId xmlns:a16="http://schemas.microsoft.com/office/drawing/2014/main" id="{0BC9B545-22BC-4F96-94E8-BA8BB4334D7B}"/>
              </a:ext>
            </a:extLst>
          </p:cNvPr>
          <p:cNvSpPr txBox="1"/>
          <p:nvPr/>
        </p:nvSpPr>
        <p:spPr>
          <a:xfrm>
            <a:off x="8047355" y="3999568"/>
            <a:ext cx="2594610"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Segoe UI Semibold" panose="020B0702040204020203" pitchFamily="34" charset="0"/>
                <a:ea typeface="+mn-ea"/>
                <a:cs typeface="Segoe UI Semibold" panose="020B0702040204020203" pitchFamily="34" charset="0"/>
              </a:rPr>
              <a:t>Plan to stay on time</a:t>
            </a:r>
          </a:p>
        </p:txBody>
      </p:sp>
      <p:sp>
        <p:nvSpPr>
          <p:cNvPr id="3" name="Rectangle 2">
            <a:extLst>
              <a:ext uri="{FF2B5EF4-FFF2-40B4-BE49-F238E27FC236}">
                <a16:creationId xmlns:a16="http://schemas.microsoft.com/office/drawing/2014/main" id="{988F1C19-C4A9-4E61-AAED-27DDBA1A234D}"/>
              </a:ext>
            </a:extLst>
          </p:cNvPr>
          <p:cNvSpPr/>
          <p:nvPr/>
        </p:nvSpPr>
        <p:spPr>
          <a:xfrm>
            <a:off x="6727190" y="4383161"/>
            <a:ext cx="4469130" cy="2031325"/>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Create a “Parking Lot” to record issues or questions raised that are outside the scope of the whiteboard design session or can be answered later.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Decide how you address these issues, so you can acknowledge them without being derailed by them.</a:t>
            </a:r>
          </a:p>
        </p:txBody>
      </p:sp>
      <p:sp>
        <p:nvSpPr>
          <p:cNvPr id="8" name="DevUpdate_ECC5">
            <a:extLst>
              <a:ext uri="{FF2B5EF4-FFF2-40B4-BE49-F238E27FC236}">
                <a16:creationId xmlns:a16="http://schemas.microsoft.com/office/drawing/2014/main" id="{5F8FB309-75DE-45B3-A1BD-B3A7C0F5F0A9}"/>
              </a:ext>
              <a:ext uri="{C183D7F6-B498-43B3-948B-1728B52AA6E4}">
                <adec:decorative xmlns:adec="http://schemas.microsoft.com/office/drawing/2017/decorative" val="1"/>
              </a:ext>
            </a:extLst>
          </p:cNvPr>
          <p:cNvSpPr>
            <a:spLocks noChangeAspect="1" noEditPoints="1"/>
          </p:cNvSpPr>
          <p:nvPr/>
        </p:nvSpPr>
        <p:spPr bwMode="auto">
          <a:xfrm>
            <a:off x="2388320" y="3242026"/>
            <a:ext cx="644614" cy="644769"/>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sq">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Stopwatch_E916">
            <a:extLst>
              <a:ext uri="{FF2B5EF4-FFF2-40B4-BE49-F238E27FC236}">
                <a16:creationId xmlns:a16="http://schemas.microsoft.com/office/drawing/2014/main" id="{5B46EFDA-6E78-442B-96B0-0C9A5C1826AF}"/>
              </a:ext>
              <a:ext uri="{C183D7F6-B498-43B3-948B-1728B52AA6E4}">
                <adec:decorative xmlns:adec="http://schemas.microsoft.com/office/drawing/2017/decorative" val="1"/>
              </a:ext>
            </a:extLst>
          </p:cNvPr>
          <p:cNvSpPr>
            <a:spLocks noChangeAspect="1" noEditPoints="1"/>
          </p:cNvSpPr>
          <p:nvPr/>
        </p:nvSpPr>
        <p:spPr bwMode="auto">
          <a:xfrm>
            <a:off x="8803276" y="3305427"/>
            <a:ext cx="541384" cy="624743"/>
          </a:xfrm>
          <a:custGeom>
            <a:avLst/>
            <a:gdLst>
              <a:gd name="T0" fmla="*/ 3250 w 3250"/>
              <a:gd name="T1" fmla="*/ 2125 h 3750"/>
              <a:gd name="T2" fmla="*/ 1625 w 3250"/>
              <a:gd name="T3" fmla="*/ 3750 h 3750"/>
              <a:gd name="T4" fmla="*/ 0 w 3250"/>
              <a:gd name="T5" fmla="*/ 2125 h 3750"/>
              <a:gd name="T6" fmla="*/ 1625 w 3250"/>
              <a:gd name="T7" fmla="*/ 500 h 3750"/>
              <a:gd name="T8" fmla="*/ 3250 w 3250"/>
              <a:gd name="T9" fmla="*/ 2125 h 3750"/>
              <a:gd name="T10" fmla="*/ 1500 w 3250"/>
              <a:gd name="T11" fmla="*/ 1125 h 3750"/>
              <a:gd name="T12" fmla="*/ 1500 w 3250"/>
              <a:gd name="T13" fmla="*/ 2250 h 3750"/>
              <a:gd name="T14" fmla="*/ 2375 w 3250"/>
              <a:gd name="T15" fmla="*/ 2250 h 3750"/>
              <a:gd name="T16" fmla="*/ 875 w 3250"/>
              <a:gd name="T17" fmla="*/ 0 h 3750"/>
              <a:gd name="T18" fmla="*/ 2125 w 3250"/>
              <a:gd name="T19" fmla="*/ 0 h 3750"/>
              <a:gd name="T20" fmla="*/ 1500 w 3250"/>
              <a:gd name="T21" fmla="*/ 500 h 3750"/>
              <a:gd name="T22" fmla="*/ 1500 w 3250"/>
              <a:gd name="T23" fmla="*/ 0 h 3750"/>
              <a:gd name="T24" fmla="*/ 2643 w 3250"/>
              <a:gd name="T25" fmla="*/ 857 h 3750"/>
              <a:gd name="T26" fmla="*/ 3125 w 3250"/>
              <a:gd name="T27" fmla="*/ 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50" h="3750">
                <a:moveTo>
                  <a:pt x="3250" y="2125"/>
                </a:moveTo>
                <a:cubicBezTo>
                  <a:pt x="3250" y="3022"/>
                  <a:pt x="2522" y="3750"/>
                  <a:pt x="1625" y="3750"/>
                </a:cubicBezTo>
                <a:cubicBezTo>
                  <a:pt x="728" y="3750"/>
                  <a:pt x="0" y="3022"/>
                  <a:pt x="0" y="2125"/>
                </a:cubicBezTo>
                <a:cubicBezTo>
                  <a:pt x="0" y="1228"/>
                  <a:pt x="728" y="500"/>
                  <a:pt x="1625" y="500"/>
                </a:cubicBezTo>
                <a:cubicBezTo>
                  <a:pt x="2522" y="500"/>
                  <a:pt x="3250" y="1228"/>
                  <a:pt x="3250" y="2125"/>
                </a:cubicBezTo>
                <a:close/>
                <a:moveTo>
                  <a:pt x="1500" y="1125"/>
                </a:moveTo>
                <a:cubicBezTo>
                  <a:pt x="1500" y="2250"/>
                  <a:pt x="1500" y="2250"/>
                  <a:pt x="1500" y="2250"/>
                </a:cubicBezTo>
                <a:cubicBezTo>
                  <a:pt x="2375" y="2250"/>
                  <a:pt x="2375" y="2250"/>
                  <a:pt x="2375" y="2250"/>
                </a:cubicBezTo>
                <a:moveTo>
                  <a:pt x="875" y="0"/>
                </a:moveTo>
                <a:cubicBezTo>
                  <a:pt x="2125" y="0"/>
                  <a:pt x="2125" y="0"/>
                  <a:pt x="2125" y="0"/>
                </a:cubicBezTo>
                <a:moveTo>
                  <a:pt x="1500" y="500"/>
                </a:moveTo>
                <a:cubicBezTo>
                  <a:pt x="1500" y="0"/>
                  <a:pt x="1500" y="0"/>
                  <a:pt x="1500" y="0"/>
                </a:cubicBezTo>
                <a:moveTo>
                  <a:pt x="2643" y="857"/>
                </a:moveTo>
                <a:cubicBezTo>
                  <a:pt x="3125" y="375"/>
                  <a:pt x="3125" y="375"/>
                  <a:pt x="3125" y="375"/>
                </a:cubicBezTo>
              </a:path>
            </a:pathLst>
          </a:custGeom>
          <a:noFill/>
          <a:ln w="15875"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 name="Title 5" hidden="1">
            <a:extLst>
              <a:ext uri="{FF2B5EF4-FFF2-40B4-BE49-F238E27FC236}">
                <a16:creationId xmlns:a16="http://schemas.microsoft.com/office/drawing/2014/main" id="{F7CD5DCA-F926-4193-A4F5-A447552F2AF1}"/>
              </a:ext>
            </a:extLst>
          </p:cNvPr>
          <p:cNvSpPr>
            <a:spLocks noGrp="1"/>
          </p:cNvSpPr>
          <p:nvPr>
            <p:ph type="title"/>
          </p:nvPr>
        </p:nvSpPr>
        <p:spPr/>
        <p:txBody>
          <a:bodyPr/>
          <a:lstStyle/>
          <a:p>
            <a:r>
              <a:rPr lang="en-US" dirty="0"/>
              <a:t>Leading effective whiteboard design sessions</a:t>
            </a:r>
          </a:p>
        </p:txBody>
      </p:sp>
    </p:spTree>
    <p:extLst>
      <p:ext uri="{BB962C8B-B14F-4D97-AF65-F5344CB8AC3E}">
        <p14:creationId xmlns:p14="http://schemas.microsoft.com/office/powerpoint/2010/main" val="14271851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16C4F89-6707-4D6E-896E-D82F4EE865C5}"/>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Tips for an effective whiteboard design session:</a:t>
            </a:r>
          </a:p>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Ask questions</a:t>
            </a:r>
          </a:p>
          <a:p>
            <a:pPr marL="0" marR="0" lvl="0" indent="0" algn="l" defTabSz="685692" rtl="0" eaLnBrk="1" fontAlgn="auto" latinLnBrk="0" hangingPunct="1">
              <a:lnSpc>
                <a:spcPct val="90000"/>
              </a:lnSpc>
              <a:spcBef>
                <a:spcPct val="0"/>
              </a:spcBef>
              <a:spcAft>
                <a:spcPts val="0"/>
              </a:spcAft>
              <a:buClrTx/>
              <a:buSzTx/>
              <a:buFontTx/>
              <a:buNone/>
              <a:tabLst/>
              <a:defRPr/>
            </a:pPr>
            <a:endPar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7" name="Rectangle 6">
            <a:extLst>
              <a:ext uri="{FF2B5EF4-FFF2-40B4-BE49-F238E27FC236}">
                <a16:creationId xmlns:a16="http://schemas.microsoft.com/office/drawing/2014/main" id="{CF5037F4-1E88-49B6-B9F1-E3907CD46957}"/>
              </a:ext>
            </a:extLst>
          </p:cNvPr>
          <p:cNvSpPr/>
          <p:nvPr/>
        </p:nvSpPr>
        <p:spPr>
          <a:xfrm>
            <a:off x="421329" y="1994623"/>
            <a:ext cx="10974381" cy="43165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0070C0"/>
                </a:solidFill>
                <a:effectLst/>
                <a:uLnTx/>
                <a:uFillTx/>
                <a:latin typeface="Segoe UI Semibold" panose="020B0702040204020203" pitchFamily="34" charset="0"/>
                <a:ea typeface="+mn-ea"/>
                <a:cs typeface="Segoe UI Semibold" panose="020B0702040204020203" pitchFamily="34" charset="0"/>
              </a:rPr>
              <a:t>Ask first, whenever 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Share your knowledge but always involve your attendees in the learning process, even while you are the one speaking. </a:t>
            </a:r>
            <a:b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br>
            <a:endPar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Before you present, learn about your audience’s opinions and experiences. Asking first enables you to assess their knowledge, and leaves them more open to what you’re presenting.  </a:t>
            </a:r>
            <a:b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br>
            <a:endPar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Use leading questions to guide attendees when they get stuck. Don’t immediately provide the answer. </a:t>
            </a:r>
          </a:p>
        </p:txBody>
      </p:sp>
      <p:sp>
        <p:nvSpPr>
          <p:cNvPr id="2" name="Title 1" hidden="1">
            <a:extLst>
              <a:ext uri="{FF2B5EF4-FFF2-40B4-BE49-F238E27FC236}">
                <a16:creationId xmlns:a16="http://schemas.microsoft.com/office/drawing/2014/main" id="{6FBB645B-DC16-4A1D-AEA1-195B8F44369A}"/>
              </a:ext>
            </a:extLst>
          </p:cNvPr>
          <p:cNvSpPr>
            <a:spLocks noGrp="1"/>
          </p:cNvSpPr>
          <p:nvPr>
            <p:ph type="title"/>
          </p:nvPr>
        </p:nvSpPr>
        <p:spPr/>
        <p:txBody>
          <a:bodyPr/>
          <a:lstStyle/>
          <a:p>
            <a:pPr lvl="0">
              <a:defRPr/>
            </a:pPr>
            <a: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t>Tips for an effective whiteboard design session:</a:t>
            </a:r>
            <a:b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br>
            <a: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t>Ask questions</a:t>
            </a:r>
            <a:b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br>
            <a:endParaRPr lang="en-US" dirty="0"/>
          </a:p>
        </p:txBody>
      </p:sp>
    </p:spTree>
    <p:extLst>
      <p:ext uri="{BB962C8B-B14F-4D97-AF65-F5344CB8AC3E}">
        <p14:creationId xmlns:p14="http://schemas.microsoft.com/office/powerpoint/2010/main" val="21608647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16C4F89-6707-4D6E-896E-D82F4EE865C5}"/>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Tips for an effective whiteboard design session:</a:t>
            </a:r>
          </a:p>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Wait for answers</a:t>
            </a:r>
          </a:p>
          <a:p>
            <a:pPr marL="0" marR="0" lvl="0" indent="0" algn="l" defTabSz="685692" rtl="0" eaLnBrk="1" fontAlgn="auto" latinLnBrk="0" hangingPunct="1">
              <a:lnSpc>
                <a:spcPct val="90000"/>
              </a:lnSpc>
              <a:spcBef>
                <a:spcPct val="0"/>
              </a:spcBef>
              <a:spcAft>
                <a:spcPts val="0"/>
              </a:spcAft>
              <a:buClrTx/>
              <a:buSzTx/>
              <a:buFontTx/>
              <a:buNone/>
              <a:tabLst/>
              <a:defRPr/>
            </a:pPr>
            <a:endPar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7" name="Rectangle 6">
            <a:extLst>
              <a:ext uri="{FF2B5EF4-FFF2-40B4-BE49-F238E27FC236}">
                <a16:creationId xmlns:a16="http://schemas.microsoft.com/office/drawing/2014/main" id="{CF5037F4-1E88-49B6-B9F1-E3907CD46957}"/>
              </a:ext>
            </a:extLst>
          </p:cNvPr>
          <p:cNvSpPr/>
          <p:nvPr/>
        </p:nvSpPr>
        <p:spPr>
          <a:xfrm>
            <a:off x="512769" y="1995305"/>
            <a:ext cx="10974381" cy="38941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0070C0"/>
                </a:solidFill>
                <a:effectLst/>
                <a:uLnTx/>
                <a:uFillTx/>
                <a:latin typeface="Segoe UI Semibold" panose="020B0702040204020203" pitchFamily="34" charset="0"/>
                <a:ea typeface="+mn-ea"/>
                <a:cs typeface="Segoe UI Semibold" panose="020B0702040204020203" pitchFamily="34" charset="0"/>
              </a:rPr>
              <a:t>Do not be afraid of silence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45" b="1"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After you ask a question like “What’s your experience with (fill in the blank)?”, stop and wait for responses. Give attendees time to think and answer.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If you leap into the silence, your attendees will feel you aren’t serious about involving them and will become passive.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2" name="Title 1" hidden="1">
            <a:extLst>
              <a:ext uri="{FF2B5EF4-FFF2-40B4-BE49-F238E27FC236}">
                <a16:creationId xmlns:a16="http://schemas.microsoft.com/office/drawing/2014/main" id="{80EC180F-E2C1-4CA7-BB93-3BEDE9D140E8}"/>
              </a:ext>
            </a:extLst>
          </p:cNvPr>
          <p:cNvSpPr>
            <a:spLocks noGrp="1"/>
          </p:cNvSpPr>
          <p:nvPr>
            <p:ph type="title"/>
          </p:nvPr>
        </p:nvSpPr>
        <p:spPr/>
        <p:txBody>
          <a:bodyPr/>
          <a:lstStyle/>
          <a:p>
            <a:pPr lvl="0">
              <a:defRPr/>
            </a:pPr>
            <a: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t>Tips for an effective whiteboard design session:</a:t>
            </a:r>
            <a:b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br>
            <a: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t>Wait for answers</a:t>
            </a:r>
            <a:b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br>
            <a:endParaRPr lang="en-US" dirty="0"/>
          </a:p>
        </p:txBody>
      </p:sp>
    </p:spTree>
    <p:extLst>
      <p:ext uri="{BB962C8B-B14F-4D97-AF65-F5344CB8AC3E}">
        <p14:creationId xmlns:p14="http://schemas.microsoft.com/office/powerpoint/2010/main" val="29146547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16C4F89-6707-4D6E-896E-D82F4EE865C5}"/>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Tips for an effective whiteboard design session:</a:t>
            </a:r>
          </a:p>
          <a:p>
            <a:pPr marL="0" marR="0" lvl="0" indent="0" algn="l" defTabSz="685692" rtl="0" eaLnBrk="1" fontAlgn="auto" latinLnBrk="0" hangingPunct="1">
              <a:lnSpc>
                <a:spcPct val="90000"/>
              </a:lnSpc>
              <a:spcBef>
                <a:spcPct val="0"/>
              </a:spcBef>
              <a:spcAft>
                <a:spcPts val="0"/>
              </a:spcAft>
              <a:buClrTx/>
              <a:buSzTx/>
              <a:buFontTx/>
              <a:buNone/>
              <a:tabLst/>
              <a:defRPr/>
            </a:pPr>
            <a:r>
              <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Have fun! </a:t>
            </a:r>
          </a:p>
          <a:p>
            <a:pPr marL="0" marR="0" lvl="0" indent="0" algn="l" defTabSz="685692" rtl="0" eaLnBrk="1" fontAlgn="auto" latinLnBrk="0" hangingPunct="1">
              <a:lnSpc>
                <a:spcPct val="90000"/>
              </a:lnSpc>
              <a:spcBef>
                <a:spcPct val="0"/>
              </a:spcBef>
              <a:spcAft>
                <a:spcPts val="0"/>
              </a:spcAft>
              <a:buClrTx/>
              <a:buSzTx/>
              <a:buFontTx/>
              <a:buNone/>
              <a:tabLst/>
              <a:defRPr/>
            </a:pPr>
            <a:endParaRPr kumimoji="0" lang="en-US" sz="3970" b="0" i="0" u="none" strike="noStrike" kern="1200" cap="none" spc="-75" normalizeH="0" baseline="0" noProof="0" dirty="0">
              <a:ln w="3175">
                <a:noFill/>
              </a:ln>
              <a:gradFill>
                <a:gsLst>
                  <a:gs pos="1250">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7" name="Rectangle 6">
            <a:extLst>
              <a:ext uri="{FF2B5EF4-FFF2-40B4-BE49-F238E27FC236}">
                <a16:creationId xmlns:a16="http://schemas.microsoft.com/office/drawing/2014/main" id="{CF5037F4-1E88-49B6-B9F1-E3907CD46957}"/>
              </a:ext>
            </a:extLst>
          </p:cNvPr>
          <p:cNvSpPr/>
          <p:nvPr/>
        </p:nvSpPr>
        <p:spPr>
          <a:xfrm>
            <a:off x="501339" y="2201045"/>
            <a:ext cx="10974381" cy="22044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45" b="0" i="0" u="none" strike="noStrike" kern="1200" cap="none" spc="0" normalizeH="0" baseline="0" noProof="0" dirty="0">
                <a:ln>
                  <a:noFill/>
                </a:ln>
                <a:solidFill>
                  <a:srgbClr val="0070C0"/>
                </a:solidFill>
                <a:effectLst/>
                <a:uLnTx/>
                <a:uFillTx/>
                <a:latin typeface="Segoe UI Semibold" panose="020B0702040204020203" pitchFamily="34" charset="0"/>
                <a:ea typeface="+mn-ea"/>
                <a:cs typeface="Segoe UI Semibold" panose="020B0702040204020203" pitchFamily="34" charset="0"/>
              </a:rPr>
              <a:t>Create a fun environment for both you and the attendees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Involve attendees in any way you can.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Increase the challenge by asking clarifying or leading question.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45"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Get attendees to play the role of customers by raising difficult objections. </a:t>
            </a:r>
          </a:p>
        </p:txBody>
      </p:sp>
      <p:sp>
        <p:nvSpPr>
          <p:cNvPr id="2" name="Title 1" hidden="1">
            <a:extLst>
              <a:ext uri="{FF2B5EF4-FFF2-40B4-BE49-F238E27FC236}">
                <a16:creationId xmlns:a16="http://schemas.microsoft.com/office/drawing/2014/main" id="{B254AE57-B9F3-475F-BFCC-80AC92582093}"/>
              </a:ext>
            </a:extLst>
          </p:cNvPr>
          <p:cNvSpPr>
            <a:spLocks noGrp="1"/>
          </p:cNvSpPr>
          <p:nvPr>
            <p:ph type="title"/>
          </p:nvPr>
        </p:nvSpPr>
        <p:spPr/>
        <p:txBody>
          <a:bodyPr/>
          <a:lstStyle/>
          <a:p>
            <a:pPr lvl="0">
              <a:defRPr/>
            </a:pPr>
            <a: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t>Tips for an effective whiteboard design session:</a:t>
            </a:r>
            <a:b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br>
            <a: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t>Have fun! </a:t>
            </a:r>
            <a:br>
              <a:rPr lang="en-US"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rPr>
            </a:br>
            <a:endParaRPr lang="en-US" dirty="0"/>
          </a:p>
        </p:txBody>
      </p:sp>
    </p:spTree>
    <p:extLst>
      <p:ext uri="{BB962C8B-B14F-4D97-AF65-F5344CB8AC3E}">
        <p14:creationId xmlns:p14="http://schemas.microsoft.com/office/powerpoint/2010/main" val="4114789936"/>
      </p:ext>
    </p:extLst>
  </p:cSld>
  <p:clrMapOvr>
    <a:masterClrMapping/>
  </p:clrMapOvr>
  <p:transition>
    <p:fade/>
  </p:transition>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3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7513556CC2A42A50BC3B7951EFEF1" ma:contentTypeVersion="10" ma:contentTypeDescription="Create a new document." ma:contentTypeScope="" ma:versionID="b3fb19155c6109d1603b7fa506297521">
  <xsd:schema xmlns:xsd="http://www.w3.org/2001/XMLSchema" xmlns:xs="http://www.w3.org/2001/XMLSchema" xmlns:p="http://schemas.microsoft.com/office/2006/metadata/properties" xmlns:ns2="a340a517-1268-4e24-a1ef-9c22646793e3" xmlns:ns3="86931492-25b6-4ae7-ad5c-0d117819985f" targetNamespace="http://schemas.microsoft.com/office/2006/metadata/properties" ma:root="true" ma:fieldsID="b088abe98fc2890ad6e1013f228c6d21" ns2:_="" ns3:_="">
    <xsd:import namespace="a340a517-1268-4e24-a1ef-9c22646793e3"/>
    <xsd:import namespace="86931492-25b6-4ae7-ad5c-0d11781998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0a517-1268-4e24-a1ef-9c2264679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31492-25b6-4ae7-ad5c-0d11781998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3041C8-11E5-4119-A8B9-F7030F0D38D6}"/>
</file>

<file path=customXml/itemProps2.xml><?xml version="1.0" encoding="utf-8"?>
<ds:datastoreItem xmlns:ds="http://schemas.openxmlformats.org/officeDocument/2006/customXml" ds:itemID="{CF70AB65-8A69-45B3-9EA3-5CBD263D985C}">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2023ac63-7b75-4916-a9ee-591457758eee"/>
    <ds:schemaRef ds:uri="http://purl.org/dc/elements/1.1/"/>
    <ds:schemaRef ds:uri="d9c797ad-d7c3-4982-82b7-81352a75e4a5"/>
    <ds:schemaRef ds:uri="http://www.w3.org/XML/1998/namespace"/>
  </ds:schemaRefs>
</ds:datastoreItem>
</file>

<file path=customXml/itemProps3.xml><?xml version="1.0" encoding="utf-8"?>
<ds:datastoreItem xmlns:ds="http://schemas.openxmlformats.org/officeDocument/2006/customXml" ds:itemID="{E012EF55-97FD-4FBF-B226-A210D16D7D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TotalTime>
  <Words>1141</Words>
  <Application>Microsoft Office PowerPoint</Application>
  <PresentationFormat>Widescreen</PresentationFormat>
  <Paragraphs>94</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Segoe UI</vt:lpstr>
      <vt:lpstr>Segoe UI Light</vt:lpstr>
      <vt:lpstr>Segoe UI Semibold</vt:lpstr>
      <vt:lpstr>Segoe UI Semilight</vt:lpstr>
      <vt:lpstr>Wingdings</vt:lpstr>
      <vt:lpstr>C+E Readiness Template</vt:lpstr>
      <vt:lpstr>3_Server and Cloud 2013</vt:lpstr>
      <vt:lpstr>How to lead a Microsoft Cloud Workshop</vt:lpstr>
      <vt:lpstr>Contents</vt:lpstr>
      <vt:lpstr>An amazing workshop leader</vt:lpstr>
      <vt:lpstr>Leading effective whiteboard design sessions</vt:lpstr>
      <vt:lpstr>Leading effective whiteboard design sessions</vt:lpstr>
      <vt:lpstr>Leading effective whiteboard design sessions</vt:lpstr>
      <vt:lpstr>Tips for an effective whiteboard design session: Ask questions </vt:lpstr>
      <vt:lpstr>Tips for an effective whiteboard design session: Wait for answers </vt:lpstr>
      <vt:lpstr>Tips for an effective whiteboard design session: Have fun!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great proctor</dc:title>
  <dc:creator>Diana Xin</dc:creator>
  <cp:lastModifiedBy>Diana Xin</cp:lastModifiedBy>
  <cp:revision>2</cp:revision>
  <dcterms:created xsi:type="dcterms:W3CDTF">2018-11-27T01:25:38Z</dcterms:created>
  <dcterms:modified xsi:type="dcterms:W3CDTF">2019-01-24T19:30:25Z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dixin@microsoft.com</vt:lpwstr>
  </property>
  <property fmtid="{D5CDD505-2E9C-101B-9397-08002B2CF9AE}" pid="5" name="MSIP_Label_f42aa342-8706-4288-bd11-ebb85995028c_SetDate">
    <vt:lpwstr>2018-11-27T01:26:44.2710177Z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0x0101005557513556CC2A42A50BC3B7951EFEF1</vt:lpwstr>
  </property>
  <property fmtid="{D5CDD505-2E9C-101B-9397-08002B2CF9AE}" pid="11" name="AuthorIds_UIVersion_3072">
    <vt:lpwstr>18404</vt:lpwstr>
  </property>
</Properties>
</file>