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18288000" cy="10287000"/>
  <p:embeddedFontLst>
    <p:embeddedFont>
      <p:font typeface="CAFICE+MicrosoftSansSerif"/>
      <p:regular r:id="rId23"/>
    </p:embeddedFont>
    <p:embeddedFont>
      <p:font typeface="JFTAAS+TrebuchetMS-Bold"/>
      <p:regular r:id="rId24"/>
    </p:embeddedFont>
    <p:embeddedFont>
      <p:font typeface="WVCWVU+TrebuchetMS"/>
      <p:regular r:id="rId25"/>
    </p:embeddedFont>
    <p:embeddedFont>
      <p:font typeface="GTCSDV+ArialMT"/>
      <p:regular r:id="rId26"/>
    </p:embeddedFont>
    <p:embeddedFont>
      <p:font typeface="OBCAJL+Arial-BoldMT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font" Target="fonts/font1.fntdata" /><Relationship Id="rId24" Type="http://schemas.openxmlformats.org/officeDocument/2006/relationships/font" Target="fonts/font2.fntdata" /><Relationship Id="rId25" Type="http://schemas.openxmlformats.org/officeDocument/2006/relationships/font" Target="fonts/font3.fntdata" /><Relationship Id="rId26" Type="http://schemas.openxmlformats.org/officeDocument/2006/relationships/font" Target="fonts/font4.fntdata" /><Relationship Id="rId27" Type="http://schemas.openxmlformats.org/officeDocument/2006/relationships/font" Target="fonts/font5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0331" y="2151120"/>
            <a:ext cx="12790744" cy="216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 spc="199">
                <a:solidFill>
                  <a:srgbClr val="f56e1a"/>
                </a:solidFill>
                <a:latin typeface="CAFICE+MicrosoftSansSerif"/>
                <a:cs typeface="CAFICE+MicrosoftSansSerif"/>
              </a:rPr>
              <a:t>Project</a:t>
            </a:r>
            <a:r>
              <a:rPr dirty="0" sz="4500">
                <a:solidFill>
                  <a:srgbClr val="f56e1a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4500" spc="519">
                <a:solidFill>
                  <a:srgbClr val="f56e1a"/>
                </a:solidFill>
                <a:latin typeface="CAFICE+MicrosoftSansSerif"/>
                <a:cs typeface="CAFICE+MicrosoftSansSerif"/>
              </a:rPr>
              <a:t>Name-</a:t>
            </a:r>
            <a:r>
              <a:rPr dirty="0" sz="4500" spc="10">
                <a:solidFill>
                  <a:srgbClr val="f56e1a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4500" spc="283">
                <a:solidFill>
                  <a:srgbClr val="ffbd58"/>
                </a:solidFill>
                <a:latin typeface="CAFICE+MicrosoftSansSerif"/>
                <a:cs typeface="CAFICE+MicrosoftSansSerif"/>
              </a:rPr>
              <a:t>Ovarian</a:t>
            </a:r>
            <a:r>
              <a:rPr dirty="0" sz="4500">
                <a:solidFill>
                  <a:srgbClr val="ffbd58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4500" spc="333">
                <a:solidFill>
                  <a:srgbClr val="ffbd58"/>
                </a:solidFill>
                <a:latin typeface="CAFICE+MicrosoftSansSerif"/>
                <a:cs typeface="CAFICE+MicrosoftSansSerif"/>
              </a:rPr>
              <a:t>Cyst/Tumor</a:t>
            </a:r>
            <a:r>
              <a:rPr dirty="0" sz="4500" spc="23">
                <a:solidFill>
                  <a:srgbClr val="ffbd58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4500" spc="364">
                <a:solidFill>
                  <a:srgbClr val="ffbd58"/>
                </a:solidFill>
                <a:latin typeface="CAFICE+MicrosoftSansSerif"/>
                <a:cs typeface="CAFICE+MicrosoftSansSerif"/>
              </a:rPr>
              <a:t>detector</a:t>
            </a:r>
          </a:p>
          <a:p>
            <a:pPr marL="0" marR="0">
              <a:lnSpc>
                <a:spcPts val="5036"/>
              </a:lnSpc>
              <a:spcBef>
                <a:spcPts val="6584"/>
              </a:spcBef>
              <a:spcAft>
                <a:spcPts val="0"/>
              </a:spcAft>
            </a:pPr>
            <a:r>
              <a:rPr dirty="0" sz="4450" spc="-14">
                <a:solidFill>
                  <a:srgbClr val="f56e1a"/>
                </a:solidFill>
                <a:latin typeface="CAFICE+MicrosoftSansSerif"/>
                <a:cs typeface="CAFICE+MicrosoftSansSerif"/>
              </a:rPr>
              <a:t>Tea</a:t>
            </a:r>
            <a:r>
              <a:rPr dirty="0" sz="4450" spc="-651">
                <a:solidFill>
                  <a:srgbClr val="f56e1a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4450">
                <a:solidFill>
                  <a:srgbClr val="f56e1a"/>
                </a:solidFill>
                <a:latin typeface="CAFICE+MicrosoftSansSerif"/>
                <a:cs typeface="CAFICE+MicrosoftSansSerif"/>
              </a:rPr>
              <a:t>m</a:t>
            </a:r>
            <a:r>
              <a:rPr dirty="0" sz="4450" spc="896">
                <a:solidFill>
                  <a:srgbClr val="f56e1a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4450" spc="135">
                <a:solidFill>
                  <a:srgbClr val="f56e1a"/>
                </a:solidFill>
                <a:latin typeface="CAFICE+MicrosoftSansSerif"/>
                <a:cs typeface="CAFICE+MicrosoftSansSerif"/>
              </a:rPr>
              <a:t>Mem</a:t>
            </a:r>
            <a:r>
              <a:rPr dirty="0" sz="4450" spc="-436">
                <a:solidFill>
                  <a:srgbClr val="f56e1a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4450" spc="270">
                <a:solidFill>
                  <a:srgbClr val="f56e1a"/>
                </a:solidFill>
                <a:latin typeface="CAFICE+MicrosoftSansSerif"/>
                <a:cs typeface="CAFICE+MicrosoftSansSerif"/>
              </a:rPr>
              <a:t>ber</a:t>
            </a:r>
            <a:r>
              <a:rPr dirty="0" sz="4450">
                <a:solidFill>
                  <a:srgbClr val="f56e1a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4450" spc="353">
                <a:solidFill>
                  <a:srgbClr val="ffbd58"/>
                </a:solidFill>
                <a:latin typeface="CAFICE+MicrosoftSansSerif"/>
                <a:cs typeface="CAFICE+MicrosoftSansSerif"/>
              </a:rPr>
              <a:t>Samrat</a:t>
            </a:r>
            <a:r>
              <a:rPr dirty="0" sz="4450" spc="-15">
                <a:solidFill>
                  <a:srgbClr val="ffbd58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4450" spc="123">
                <a:solidFill>
                  <a:srgbClr val="ffbd58"/>
                </a:solidFill>
                <a:latin typeface="CAFICE+MicrosoftSansSerif"/>
                <a:cs typeface="CAFICE+MicrosoftSansSerif"/>
              </a:rPr>
              <a:t>Bose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70402" y="1001441"/>
            <a:ext cx="5137342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b="1">
                <a:solidFill>
                  <a:srgbClr val="f56e1a"/>
                </a:solidFill>
                <a:latin typeface="JFTAAS+TrebuchetMS-Bold"/>
                <a:cs typeface="JFTAAS+TrebuchetMS-Bold"/>
              </a:rPr>
              <a:t>COST</a:t>
            </a:r>
            <a:r>
              <a:rPr dirty="0" sz="5700" spc="-784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79" b="1">
                <a:solidFill>
                  <a:srgbClr val="f56e1a"/>
                </a:solidFill>
                <a:latin typeface="JFTAAS+TrebuchetMS-Bold"/>
                <a:cs typeface="JFTAAS+TrebuchetMS-Bold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343" y="2342846"/>
            <a:ext cx="8880836" cy="2573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3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spc="318">
                <a:solidFill>
                  <a:srgbClr val="ffffff"/>
                </a:solidFill>
                <a:latin typeface="WVCWVU+TrebuchetMS"/>
                <a:cs typeface="WVCWVU+TrebuchetMS"/>
              </a:rPr>
              <a:t>Arduino</a:t>
            </a:r>
            <a:r>
              <a:rPr dirty="0" sz="5050" spc="-184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5050" spc="607">
                <a:solidFill>
                  <a:srgbClr val="ffffff"/>
                </a:solidFill>
                <a:latin typeface="WVCWVU+TrebuchetMS"/>
                <a:cs typeface="WVCWVU+TrebuchetMS"/>
              </a:rPr>
              <a:t>Nano-</a:t>
            </a:r>
          </a:p>
          <a:p>
            <a:pPr marL="0" marR="0">
              <a:lnSpc>
                <a:spcPts val="5863"/>
              </a:lnSpc>
              <a:spcBef>
                <a:spcPts val="1140"/>
              </a:spcBef>
              <a:spcAft>
                <a:spcPts val="0"/>
              </a:spcAft>
            </a:pPr>
            <a:r>
              <a:rPr dirty="0" sz="5050" spc="225">
                <a:solidFill>
                  <a:srgbClr val="ffffff"/>
                </a:solidFill>
                <a:latin typeface="WVCWVU+TrebuchetMS"/>
                <a:cs typeface="WVCWVU+TrebuchetMS"/>
              </a:rPr>
              <a:t>Bluetooth</a:t>
            </a:r>
            <a:r>
              <a:rPr dirty="0" sz="5050" spc="-148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5050" spc="417">
                <a:solidFill>
                  <a:srgbClr val="ffffff"/>
                </a:solidFill>
                <a:latin typeface="WVCWVU+TrebuchetMS"/>
                <a:cs typeface="WVCWVU+TrebuchetMS"/>
              </a:rPr>
              <a:t>Module</a:t>
            </a:r>
            <a:r>
              <a:rPr dirty="0" sz="5050" spc="-158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5050" spc="609">
                <a:solidFill>
                  <a:srgbClr val="ffffff"/>
                </a:solidFill>
                <a:latin typeface="WVCWVU+TrebuchetMS"/>
                <a:cs typeface="WVCWVU+TrebuchetMS"/>
              </a:rPr>
              <a:t>(HC-05)-</a:t>
            </a:r>
          </a:p>
          <a:p>
            <a:pPr marL="0" marR="0">
              <a:lnSpc>
                <a:spcPts val="5863"/>
              </a:lnSpc>
              <a:spcBef>
                <a:spcPts val="1186"/>
              </a:spcBef>
              <a:spcAft>
                <a:spcPts val="0"/>
              </a:spcAft>
            </a:pPr>
            <a:r>
              <a:rPr dirty="0" sz="5050" spc="261">
                <a:solidFill>
                  <a:srgbClr val="ffffff"/>
                </a:solidFill>
                <a:latin typeface="WVCWVU+TrebuchetMS"/>
                <a:cs typeface="WVCWVU+TrebuchetMS"/>
              </a:rPr>
              <a:t>Pulse</a:t>
            </a:r>
            <a:r>
              <a:rPr dirty="0" sz="5050" spc="-17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5050" spc="222">
                <a:solidFill>
                  <a:srgbClr val="ffffff"/>
                </a:solidFill>
                <a:latin typeface="WVCWVU+TrebuchetMS"/>
                <a:cs typeface="WVCWVU+TrebuchetMS"/>
              </a:rPr>
              <a:t>rate</a:t>
            </a:r>
            <a:r>
              <a:rPr dirty="0" sz="5050" spc="-18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5050" spc="486">
                <a:solidFill>
                  <a:srgbClr val="ffffff"/>
                </a:solidFill>
                <a:latin typeface="WVCWVU+TrebuchetMS"/>
                <a:cs typeface="WVCWVU+TrebuchetMS"/>
              </a:rPr>
              <a:t>sensor-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82931" y="2342846"/>
            <a:ext cx="908150" cy="16720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3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spc="494">
                <a:solidFill>
                  <a:srgbClr val="ffffff"/>
                </a:solidFill>
                <a:latin typeface="GTCSDV+ArialMT"/>
                <a:cs typeface="GTCSDV+ArialMT"/>
              </a:rPr>
              <a:t>₹</a:t>
            </a:r>
            <a:r>
              <a:rPr dirty="0" sz="5050">
                <a:solidFill>
                  <a:srgbClr val="ffffff"/>
                </a:solidFill>
                <a:latin typeface="WVCWVU+TrebuchetMS"/>
                <a:cs typeface="WVCWVU+TrebuchetMS"/>
              </a:rPr>
              <a:t>3</a:t>
            </a:r>
          </a:p>
          <a:p>
            <a:pPr marL="144780" marR="0">
              <a:lnSpc>
                <a:spcPts val="5641"/>
              </a:lnSpc>
              <a:spcBef>
                <a:spcPts val="1360"/>
              </a:spcBef>
              <a:spcAft>
                <a:spcPts val="0"/>
              </a:spcAft>
            </a:pPr>
            <a:r>
              <a:rPr dirty="0" sz="5050">
                <a:solidFill>
                  <a:srgbClr val="ffffff"/>
                </a:solidFill>
                <a:latin typeface="GTCSDV+ArialMT"/>
                <a:cs typeface="GTCSDV+ArialMT"/>
              </a:rPr>
              <a:t>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14072" y="4155661"/>
            <a:ext cx="509088" cy="754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>
                <a:solidFill>
                  <a:srgbClr val="ffffff"/>
                </a:solidFill>
                <a:latin typeface="GTCSDV+ArialMT"/>
                <a:cs typeface="GTCSDV+ArialMT"/>
              </a:rPr>
              <a:t>₹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4343" y="5029402"/>
            <a:ext cx="10712063" cy="78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3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spc="293">
                <a:solidFill>
                  <a:srgbClr val="ffffff"/>
                </a:solidFill>
                <a:latin typeface="WVCWVU+TrebuchetMS"/>
                <a:cs typeface="WVCWVU+TrebuchetMS"/>
              </a:rPr>
              <a:t>(MLX</a:t>
            </a:r>
            <a:r>
              <a:rPr dirty="0" sz="5050" spc="-176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5050" spc="298">
                <a:solidFill>
                  <a:srgbClr val="ffffff"/>
                </a:solidFill>
                <a:latin typeface="WVCWVU+TrebuchetMS"/>
                <a:cs typeface="WVCWVU+TrebuchetMS"/>
              </a:rPr>
              <a:t>90614)Temperature</a:t>
            </a:r>
            <a:r>
              <a:rPr dirty="0" sz="5050" spc="-796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5050" spc="480">
                <a:solidFill>
                  <a:srgbClr val="ffffff"/>
                </a:solidFill>
                <a:latin typeface="WVCWVU+TrebuchetMS"/>
                <a:cs typeface="WVCWVU+TrebuchetMS"/>
              </a:rPr>
              <a:t>Sensor-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36603" y="5051010"/>
            <a:ext cx="509088" cy="754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>
                <a:solidFill>
                  <a:srgbClr val="ffffff"/>
                </a:solidFill>
                <a:latin typeface="GTCSDV+ArialMT"/>
                <a:cs typeface="GTCSDV+ArialMT"/>
              </a:rPr>
              <a:t>₹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4343" y="6820099"/>
            <a:ext cx="5037365" cy="78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3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spc="388">
                <a:solidFill>
                  <a:srgbClr val="ffffff"/>
                </a:solidFill>
                <a:latin typeface="WVCWVU+TrebuchetMS"/>
                <a:cs typeface="WVCWVU+TrebuchetMS"/>
              </a:rPr>
              <a:t>Cycling</a:t>
            </a:r>
            <a:r>
              <a:rPr dirty="0" sz="5050" spc="-183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5050" spc="401">
                <a:solidFill>
                  <a:srgbClr val="ffffff"/>
                </a:solidFill>
                <a:latin typeface="WVCWVU+TrebuchetMS"/>
                <a:cs typeface="WVCWVU+TrebuchetMS"/>
              </a:rPr>
              <a:t>Shorts-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05817" y="6841707"/>
            <a:ext cx="509088" cy="754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>
                <a:solidFill>
                  <a:srgbClr val="ffffff"/>
                </a:solidFill>
                <a:latin typeface="GTCSDV+ArialMT"/>
                <a:cs typeface="GTCSDV+ArialMT"/>
              </a:rPr>
              <a:t>₹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803" y="7715448"/>
            <a:ext cx="2538069" cy="78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3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spc="242" b="1">
                <a:solidFill>
                  <a:srgbClr val="f56e1a"/>
                </a:solidFill>
                <a:latin typeface="JFTAAS+TrebuchetMS-Bold"/>
                <a:cs typeface="JFTAAS+TrebuchetMS-Bold"/>
              </a:rPr>
              <a:t>TOTAL-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207342" y="7715448"/>
            <a:ext cx="2079527" cy="78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3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spc="138" b="1">
                <a:solidFill>
                  <a:srgbClr val="f56e1a"/>
                </a:solidFill>
                <a:latin typeface="OBCAJL+Arial-BoldMT"/>
                <a:cs typeface="OBCAJL+Arial-BoldMT"/>
              </a:rPr>
              <a:t>₹</a:t>
            </a:r>
            <a:r>
              <a:rPr dirty="0" sz="5050" spc="129" b="1">
                <a:solidFill>
                  <a:srgbClr val="f56e1a"/>
                </a:solidFill>
                <a:latin typeface="JFTAAS+TrebuchetMS-Bold"/>
                <a:cs typeface="JFTAAS+TrebuchetMS-Bold"/>
              </a:rPr>
              <a:t>1635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22624" y="450743"/>
            <a:ext cx="10705738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b="1">
                <a:solidFill>
                  <a:srgbClr val="f56e1a"/>
                </a:solidFill>
                <a:latin typeface="JFTAAS+TrebuchetMS-Bold"/>
                <a:cs typeface="JFTAAS+TrebuchetMS-Bold"/>
              </a:rPr>
              <a:t>OBS</a:t>
            </a:r>
            <a:r>
              <a:rPr dirty="0" sz="5700" spc="-1423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62" b="1">
                <a:solidFill>
                  <a:srgbClr val="f56e1a"/>
                </a:solidFill>
                <a:latin typeface="JFTAAS+TrebuchetMS-Bold"/>
                <a:cs typeface="JFTAAS+TrebuchetMS-Bold"/>
              </a:rPr>
              <a:t>ERVATION</a:t>
            </a:r>
            <a:r>
              <a:rPr dirty="0" sz="5700" spc="-182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97" b="1">
                <a:solidFill>
                  <a:srgbClr val="f56e1a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5700" spc="-202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40" b="1">
                <a:solidFill>
                  <a:srgbClr val="f56e1a"/>
                </a:solidFill>
                <a:latin typeface="JFTAAS+TrebuchetMS-Bold"/>
                <a:cs typeface="JFTAAS+TrebuchetMS-Bold"/>
              </a:rPr>
              <a:t>CONCLUS</a:t>
            </a:r>
            <a:r>
              <a:rPr dirty="0" sz="5700" spc="-1423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b="1">
                <a:solidFill>
                  <a:srgbClr val="f56e1a"/>
                </a:solidFill>
                <a:latin typeface="JFTAAS+TrebuchetMS-Bold"/>
                <a:cs typeface="JFTAAS+TrebuchetMS-Bold"/>
              </a:rPr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3918" y="1491084"/>
            <a:ext cx="14892563" cy="4155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293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600" spc="1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know</a:t>
            </a:r>
            <a:r>
              <a:rPr dirty="0" sz="2600" spc="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73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2600" spc="15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37" b="1">
                <a:solidFill>
                  <a:srgbClr val="ffffff"/>
                </a:solidFill>
                <a:latin typeface="JFTAAS+TrebuchetMS-Bold"/>
                <a:cs typeface="JFTAAS+TrebuchetMS-Bold"/>
              </a:rPr>
              <a:t>late</a:t>
            </a:r>
            <a:r>
              <a:rPr dirty="0" sz="2600" spc="17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51" b="1">
                <a:solidFill>
                  <a:srgbClr val="ffffff"/>
                </a:solidFill>
                <a:latin typeface="JFTAAS+TrebuchetMS-Bold"/>
                <a:cs typeface="JFTAAS+TrebuchetMS-Bold"/>
              </a:rPr>
              <a:t>diagnosis</a:t>
            </a:r>
            <a:r>
              <a:rPr dirty="0" sz="2600" spc="19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600" spc="17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33" b="1">
                <a:solidFill>
                  <a:srgbClr val="ffffff"/>
                </a:solidFill>
                <a:latin typeface="JFTAAS+TrebuchetMS-Bold"/>
                <a:cs typeface="JFTAAS+TrebuchetMS-Bold"/>
              </a:rPr>
              <a:t>led</a:t>
            </a:r>
            <a:r>
              <a:rPr dirty="0" sz="2600" spc="17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600" spc="16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3" b="1">
                <a:solidFill>
                  <a:srgbClr val="ffffff"/>
                </a:solidFill>
                <a:latin typeface="JFTAAS+TrebuchetMS-Bold"/>
                <a:cs typeface="JFTAAS+TrebuchetMS-Bold"/>
              </a:rPr>
              <a:t>death</a:t>
            </a:r>
            <a:r>
              <a:rPr dirty="0" sz="2600" spc="17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303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600" spc="17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on</a:t>
            </a:r>
            <a:r>
              <a:rPr dirty="0" sz="2600" spc="17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8" b="1">
                <a:solidFill>
                  <a:srgbClr val="ffffff"/>
                </a:solidFill>
                <a:latin typeface="JFTAAS+TrebuchetMS-Bold"/>
                <a:cs typeface="JFTAAS+TrebuchetMS-Bold"/>
              </a:rPr>
              <a:t>general</a:t>
            </a:r>
            <a:r>
              <a:rPr dirty="0" sz="2600" spc="10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74" b="1">
                <a:solidFill>
                  <a:srgbClr val="ffffff"/>
                </a:solidFill>
                <a:latin typeface="JFTAAS+TrebuchetMS-Bold"/>
                <a:cs typeface="JFTAAS+TrebuchetMS-Bold"/>
              </a:rPr>
              <a:t>basis</a:t>
            </a:r>
            <a:r>
              <a:rPr dirty="0" sz="2600" spc="18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9" b="1">
                <a:solidFill>
                  <a:srgbClr val="ffffff"/>
                </a:solidFill>
                <a:latin typeface="JFTAAS+TrebuchetMS-Bold"/>
                <a:cs typeface="JFTAAS+TrebuchetMS-Bold"/>
              </a:rPr>
              <a:t>ovarian</a:t>
            </a:r>
            <a:r>
              <a:rPr dirty="0" sz="2600" spc="19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51" b="1">
                <a:solidFill>
                  <a:srgbClr val="ffffff"/>
                </a:solidFill>
                <a:latin typeface="JFTAAS+TrebuchetMS-Bold"/>
                <a:cs typeface="JFTAAS+TrebuchetMS-Bold"/>
              </a:rPr>
              <a:t>cysts</a:t>
            </a:r>
          </a:p>
          <a:p>
            <a:pPr marL="0" marR="0">
              <a:lnSpc>
                <a:spcPts val="3018"/>
              </a:lnSpc>
              <a:spcBef>
                <a:spcPts val="656"/>
              </a:spcBef>
              <a:spcAft>
                <a:spcPts val="0"/>
              </a:spcAft>
            </a:pPr>
            <a:r>
              <a:rPr dirty="0" sz="2600" spc="138" b="1">
                <a:solidFill>
                  <a:srgbClr val="ffffff"/>
                </a:solidFill>
                <a:latin typeface="JFTAAS+TrebuchetMS-Bold"/>
                <a:cs typeface="JFTAAS+TrebuchetMS-Bold"/>
              </a:rPr>
              <a:t>rarely</a:t>
            </a:r>
            <a:r>
              <a:rPr dirty="0" sz="2600" spc="5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57" b="1">
                <a:solidFill>
                  <a:srgbClr val="ffffff"/>
                </a:solidFill>
                <a:latin typeface="JFTAAS+TrebuchetMS-Bold"/>
                <a:cs typeface="JFTAAS+TrebuchetMS-Bold"/>
              </a:rPr>
              <a:t>have</a:t>
            </a:r>
            <a:r>
              <a:rPr dirty="0" sz="2600" spc="7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63" b="1">
                <a:solidFill>
                  <a:srgbClr val="ffffff"/>
                </a:solidFill>
                <a:latin typeface="JFTAAS+TrebuchetMS-Bold"/>
                <a:cs typeface="JFTAAS+TrebuchetMS-Bold"/>
              </a:rPr>
              <a:t>symptoms,</a:t>
            </a:r>
            <a:r>
              <a:rPr dirty="0" sz="2600" spc="7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3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600" spc="60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600" spc="6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600" spc="65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8" b="1">
                <a:solidFill>
                  <a:srgbClr val="ffffff"/>
                </a:solidFill>
                <a:latin typeface="JFTAAS+TrebuchetMS-Bold"/>
                <a:cs typeface="JFTAAS+TrebuchetMS-Bold"/>
              </a:rPr>
              <a:t>help</a:t>
            </a:r>
            <a:r>
              <a:rPr dirty="0" sz="2600" spc="6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68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women</a:t>
            </a:r>
            <a:r>
              <a:rPr dirty="0" sz="2600" spc="7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3" b="1">
                <a:solidFill>
                  <a:srgbClr val="ffffff"/>
                </a:solidFill>
                <a:latin typeface="JFTAAS+TrebuchetMS-Bold"/>
                <a:cs typeface="JFTAAS+TrebuchetMS-Bold"/>
              </a:rPr>
              <a:t>get</a:t>
            </a:r>
            <a:r>
              <a:rPr dirty="0" sz="2600" spc="6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600" spc="57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know</a:t>
            </a:r>
            <a:r>
              <a:rPr dirty="0" sz="2600" spc="68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26" b="1">
                <a:solidFill>
                  <a:srgbClr val="ffffff"/>
                </a:solidFill>
                <a:latin typeface="JFTAAS+TrebuchetMS-Bold"/>
                <a:cs typeface="JFTAAS+TrebuchetMS-Bold"/>
              </a:rPr>
              <a:t>about</a:t>
            </a:r>
            <a:r>
              <a:rPr dirty="0" sz="2600" spc="69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79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their</a:t>
            </a:r>
          </a:p>
          <a:p>
            <a:pPr marL="0" marR="0">
              <a:lnSpc>
                <a:spcPts val="3018"/>
              </a:lnSpc>
              <a:spcBef>
                <a:spcPts val="656"/>
              </a:spcBef>
              <a:spcAft>
                <a:spcPts val="0"/>
              </a:spcAft>
            </a:pPr>
            <a:r>
              <a:rPr dirty="0" sz="2600" spc="227" b="1">
                <a:solidFill>
                  <a:srgbClr val="ffffff"/>
                </a:solidFill>
                <a:latin typeface="JFTAAS+TrebuchetMS-Bold"/>
                <a:cs typeface="JFTAAS+TrebuchetMS-Bold"/>
              </a:rPr>
              <a:t>medical</a:t>
            </a:r>
            <a:r>
              <a:rPr dirty="0" sz="2600" spc="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87" b="1">
                <a:solidFill>
                  <a:srgbClr val="ffffff"/>
                </a:solidFill>
                <a:latin typeface="JFTAAS+TrebuchetMS-Bold"/>
                <a:cs typeface="JFTAAS+TrebuchetMS-Bold"/>
              </a:rPr>
              <a:t>state</a:t>
            </a:r>
            <a:r>
              <a:rPr dirty="0" sz="2600" spc="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303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600" spc="10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52" b="1">
                <a:solidFill>
                  <a:srgbClr val="ffffff"/>
                </a:solidFill>
                <a:latin typeface="JFTAAS+TrebuchetMS-Bold"/>
                <a:cs typeface="JFTAAS+TrebuchetMS-Bold"/>
              </a:rPr>
              <a:t>let</a:t>
            </a:r>
            <a:r>
              <a:rPr dirty="0" sz="2600" spc="9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3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them</a:t>
            </a:r>
            <a:r>
              <a:rPr dirty="0" sz="2600" spc="9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know</a:t>
            </a:r>
            <a:r>
              <a:rPr dirty="0" sz="2600" spc="10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JFTAAS+TrebuchetMS-Bold"/>
                <a:cs typeface="JFTAAS+TrebuchetMS-Bold"/>
              </a:rPr>
              <a:t>if</a:t>
            </a:r>
            <a:r>
              <a:rPr dirty="0" sz="26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303" b="1">
                <a:solidFill>
                  <a:srgbClr val="ffffff"/>
                </a:solidFill>
                <a:latin typeface="JFTAAS+TrebuchetMS-Bold"/>
                <a:cs typeface="JFTAAS+TrebuchetMS-Bold"/>
              </a:rPr>
              <a:t>any</a:t>
            </a:r>
            <a:r>
              <a:rPr dirty="0" sz="2600" spc="9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78" b="1">
                <a:solidFill>
                  <a:srgbClr val="ffffff"/>
                </a:solidFill>
                <a:latin typeface="JFTAAS+TrebuchetMS-Bold"/>
                <a:cs typeface="JFTAAS+TrebuchetMS-Bold"/>
              </a:rPr>
              <a:t>kind</a:t>
            </a:r>
            <a:r>
              <a:rPr dirty="0" sz="2600" spc="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600" spc="9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01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problem</a:t>
            </a:r>
            <a:r>
              <a:rPr dirty="0" sz="2600" spc="1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78" b="1">
                <a:solidFill>
                  <a:srgbClr val="ffffff"/>
                </a:solidFill>
                <a:latin typeface="JFTAAS+TrebuchetMS-Bold"/>
                <a:cs typeface="JFTAAS+TrebuchetMS-Bold"/>
              </a:rPr>
              <a:t>are</a:t>
            </a:r>
            <a:r>
              <a:rPr dirty="0" sz="2600" spc="10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69" b="1">
                <a:solidFill>
                  <a:srgbClr val="ffffff"/>
                </a:solidFill>
                <a:latin typeface="JFTAAS+TrebuchetMS-Bold"/>
                <a:cs typeface="JFTAAS+TrebuchetMS-Bold"/>
              </a:rPr>
              <a:t>having</a:t>
            </a:r>
            <a:r>
              <a:rPr dirty="0" sz="2600" spc="9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24" b="1">
                <a:solidFill>
                  <a:srgbClr val="ffffff"/>
                </a:solidFill>
                <a:latin typeface="JFTAAS+TrebuchetMS-Bold"/>
                <a:cs typeface="JFTAAS+TrebuchetMS-Bold"/>
              </a:rPr>
              <a:t>with</a:t>
            </a:r>
            <a:r>
              <a:rPr dirty="0" sz="2600" spc="8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4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them.</a:t>
            </a:r>
            <a:r>
              <a:rPr dirty="0" sz="26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If</a:t>
            </a:r>
            <a:r>
              <a:rPr dirty="0" sz="2600" spc="9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</a:p>
          <a:p>
            <a:pPr marL="0" marR="0">
              <a:lnSpc>
                <a:spcPts val="301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26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  <a:r>
              <a:rPr dirty="0" sz="2600" spc="-16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9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2600" spc="-14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8" b="1">
                <a:solidFill>
                  <a:srgbClr val="ffffff"/>
                </a:solidFill>
                <a:latin typeface="JFTAAS+TrebuchetMS-Bold"/>
                <a:cs typeface="JFTAAS+TrebuchetMS-Bold"/>
              </a:rPr>
              <a:t>able</a:t>
            </a:r>
            <a:r>
              <a:rPr dirty="0" sz="2600" spc="-1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600" spc="-15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318" b="1">
                <a:solidFill>
                  <a:srgbClr val="ffffff"/>
                </a:solidFill>
                <a:latin typeface="JFTAAS+TrebuchetMS-Bold"/>
                <a:cs typeface="JFTAAS+TrebuchetMS-Bold"/>
              </a:rPr>
              <a:t>make</a:t>
            </a:r>
            <a:r>
              <a:rPr dirty="0" sz="2600" spc="-1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3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600" spc="-1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02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project</a:t>
            </a:r>
            <a:r>
              <a:rPr dirty="0" sz="2600" spc="-14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303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600" spc="-1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26" b="1">
                <a:solidFill>
                  <a:srgbClr val="ffffff"/>
                </a:solidFill>
                <a:latin typeface="JFTAAS+TrebuchetMS-Bold"/>
                <a:cs typeface="JFTAAS+TrebuchetMS-Bold"/>
              </a:rPr>
              <a:t>launch</a:t>
            </a:r>
            <a:r>
              <a:rPr dirty="0" sz="2600" spc="-14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4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600" spc="-15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600" spc="-15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2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600" spc="-15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market</a:t>
            </a:r>
            <a:r>
              <a:rPr dirty="0" sz="2600" spc="-1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4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600" spc="-15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would</a:t>
            </a:r>
            <a:r>
              <a:rPr dirty="0" sz="2600" spc="-1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9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2600" spc="-14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very</a:t>
            </a:r>
            <a:r>
              <a:rPr dirty="0" sz="2600" spc="-1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2" b="1">
                <a:solidFill>
                  <a:srgbClr val="ffffff"/>
                </a:solidFill>
                <a:latin typeface="JFTAAS+TrebuchetMS-Bold"/>
                <a:cs typeface="JFTAAS+TrebuchetMS-Bold"/>
              </a:rPr>
              <a:t>useful</a:t>
            </a:r>
            <a:r>
              <a:rPr dirty="0" sz="2600" spc="-13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for</a:t>
            </a:r>
          </a:p>
          <a:p>
            <a:pPr marL="0" marR="0">
              <a:lnSpc>
                <a:spcPts val="3018"/>
              </a:lnSpc>
              <a:spcBef>
                <a:spcPts val="656"/>
              </a:spcBef>
              <a:spcAft>
                <a:spcPts val="0"/>
              </a:spcAft>
            </a:pPr>
            <a:r>
              <a:rPr dirty="0" sz="2600" spc="12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600" spc="60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87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women.</a:t>
            </a:r>
            <a:r>
              <a:rPr dirty="0" sz="2600" spc="6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Through</a:t>
            </a:r>
            <a:r>
              <a:rPr dirty="0" sz="2600" spc="6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2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600" spc="60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87" b="1">
                <a:solidFill>
                  <a:srgbClr val="ffffff"/>
                </a:solidFill>
                <a:latin typeface="JFTAAS+TrebuchetMS-Bold"/>
                <a:cs typeface="JFTAAS+TrebuchetMS-Bold"/>
              </a:rPr>
              <a:t>chart</a:t>
            </a:r>
            <a:r>
              <a:rPr dirty="0" sz="2600" spc="65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9" b="1">
                <a:solidFill>
                  <a:srgbClr val="ffffff"/>
                </a:solidFill>
                <a:latin typeface="JFTAAS+TrebuchetMS-Bold"/>
                <a:cs typeface="JFTAAS+TrebuchetMS-Bold"/>
              </a:rPr>
              <a:t>give</a:t>
            </a:r>
            <a:r>
              <a:rPr dirty="0" sz="2600" spc="70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08" b="1">
                <a:solidFill>
                  <a:srgbClr val="ffffff"/>
                </a:solidFill>
                <a:latin typeface="JFTAAS+TrebuchetMS-Bold"/>
                <a:cs typeface="JFTAAS+TrebuchetMS-Bold"/>
              </a:rPr>
              <a:t>below,</a:t>
            </a:r>
            <a:r>
              <a:rPr dirty="0" sz="2600" spc="34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600" spc="66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98" b="1">
                <a:solidFill>
                  <a:srgbClr val="ffffff"/>
                </a:solidFill>
                <a:latin typeface="JFTAAS+TrebuchetMS-Bold"/>
                <a:cs typeface="JFTAAS+TrebuchetMS-Bold"/>
              </a:rPr>
              <a:t>can</a:t>
            </a:r>
            <a:r>
              <a:rPr dirty="0" sz="2600" spc="77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8" b="1">
                <a:solidFill>
                  <a:srgbClr val="ffffff"/>
                </a:solidFill>
                <a:latin typeface="JFTAAS+TrebuchetMS-Bold"/>
                <a:cs typeface="JFTAAS+TrebuchetMS-Bold"/>
              </a:rPr>
              <a:t>conclude</a:t>
            </a:r>
            <a:r>
              <a:rPr dirty="0" sz="2600" spc="68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73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2600" spc="6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37" b="1">
                <a:solidFill>
                  <a:srgbClr val="ffffff"/>
                </a:solidFill>
                <a:latin typeface="JFTAAS+TrebuchetMS-Bold"/>
                <a:cs typeface="JFTAAS+TrebuchetMS-Bold"/>
              </a:rPr>
              <a:t>late</a:t>
            </a:r>
            <a:r>
              <a:rPr dirty="0" sz="2600" spc="6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51" b="1">
                <a:solidFill>
                  <a:srgbClr val="ffffff"/>
                </a:solidFill>
                <a:latin typeface="JFTAAS+TrebuchetMS-Bold"/>
                <a:cs typeface="JFTAAS+TrebuchetMS-Bold"/>
              </a:rPr>
              <a:t>diagnosis</a:t>
            </a:r>
          </a:p>
          <a:p>
            <a:pPr marL="0" marR="0">
              <a:lnSpc>
                <a:spcPts val="3018"/>
              </a:lnSpc>
              <a:spcBef>
                <a:spcPts val="656"/>
              </a:spcBef>
              <a:spcAft>
                <a:spcPts val="0"/>
              </a:spcAft>
            </a:pPr>
            <a:r>
              <a:rPr dirty="0" sz="2600" spc="282" b="1">
                <a:solidFill>
                  <a:srgbClr val="ffffff"/>
                </a:solidFill>
                <a:latin typeface="JFTAAS+TrebuchetMS-Bold"/>
                <a:cs typeface="JFTAAS+TrebuchetMS-Bold"/>
              </a:rPr>
              <a:t>causes</a:t>
            </a:r>
            <a:r>
              <a:rPr dirty="0" sz="26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67" b="1">
                <a:solidFill>
                  <a:srgbClr val="ffffff"/>
                </a:solidFill>
                <a:latin typeface="JFTAAS+TrebuchetMS-Bold"/>
                <a:cs typeface="JFTAAS+TrebuchetMS-Bold"/>
              </a:rPr>
              <a:t>deaths.</a:t>
            </a:r>
            <a:r>
              <a:rPr dirty="0" sz="2600" spc="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64" b="1">
                <a:solidFill>
                  <a:srgbClr val="ffffff"/>
                </a:solidFill>
                <a:latin typeface="JFTAAS+TrebuchetMS-Bold"/>
                <a:cs typeface="JFTAAS+TrebuchetMS-Bold"/>
              </a:rPr>
              <a:t>Most</a:t>
            </a:r>
            <a:r>
              <a:rPr dirty="0" sz="2600" spc="1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600" spc="15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2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600" spc="14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68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women</a:t>
            </a:r>
            <a:r>
              <a:rPr dirty="0" sz="2600" spc="17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wear</a:t>
            </a:r>
            <a:r>
              <a:rPr dirty="0" sz="2600" spc="16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3" b="1">
                <a:solidFill>
                  <a:srgbClr val="ffffff"/>
                </a:solidFill>
                <a:latin typeface="JFTAAS+TrebuchetMS-Bold"/>
                <a:cs typeface="JFTAAS+TrebuchetMS-Bold"/>
              </a:rPr>
              <a:t>cycling</a:t>
            </a:r>
            <a:r>
              <a:rPr dirty="0" sz="2600" spc="1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shorts</a:t>
            </a:r>
            <a:r>
              <a:rPr dirty="0" sz="2600" spc="16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on</a:t>
            </a:r>
            <a:r>
              <a:rPr dirty="0" sz="2600" spc="15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87" b="1">
                <a:solidFill>
                  <a:srgbClr val="ffffff"/>
                </a:solidFill>
                <a:latin typeface="JFTAAS+TrebuchetMS-Bold"/>
                <a:cs typeface="JFTAAS+TrebuchetMS-Bold"/>
              </a:rPr>
              <a:t>daily</a:t>
            </a:r>
            <a:r>
              <a:rPr dirty="0" sz="2600" spc="15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74" b="1">
                <a:solidFill>
                  <a:srgbClr val="ffffff"/>
                </a:solidFill>
                <a:latin typeface="JFTAAS+TrebuchetMS-Bold"/>
                <a:cs typeface="JFTAAS+TrebuchetMS-Bold"/>
              </a:rPr>
              <a:t>basis</a:t>
            </a:r>
            <a:r>
              <a:rPr dirty="0" sz="26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73" b="1">
                <a:solidFill>
                  <a:srgbClr val="ffffff"/>
                </a:solidFill>
                <a:latin typeface="JFTAAS+TrebuchetMS-Bold"/>
                <a:cs typeface="JFTAAS+TrebuchetMS-Bold"/>
              </a:rPr>
              <a:t>so</a:t>
            </a:r>
            <a:r>
              <a:rPr dirty="0" sz="2600" spc="15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JFTAAS+TrebuchetMS-Bold"/>
                <a:cs typeface="JFTAAS+TrebuchetMS-Bold"/>
              </a:rPr>
              <a:t>if</a:t>
            </a:r>
            <a:r>
              <a:rPr dirty="0" sz="2600" spc="1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they</a:t>
            </a:r>
            <a:r>
              <a:rPr dirty="0" sz="2600" spc="1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</a:p>
          <a:p>
            <a:pPr marL="0" marR="0">
              <a:lnSpc>
                <a:spcPts val="3018"/>
              </a:lnSpc>
              <a:spcBef>
                <a:spcPts val="656"/>
              </a:spcBef>
              <a:spcAft>
                <a:spcPts val="0"/>
              </a:spcAft>
            </a:pPr>
            <a:r>
              <a:rPr dirty="0" sz="26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wear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3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for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2-3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01" b="1">
                <a:solidFill>
                  <a:srgbClr val="ffffff"/>
                </a:solidFill>
                <a:latin typeface="JFTAAS+TrebuchetMS-Bold"/>
                <a:cs typeface="JFTAAS+TrebuchetMS-Bold"/>
              </a:rPr>
              <a:t>hours</a:t>
            </a:r>
            <a:r>
              <a:rPr dirty="0" sz="2600" spc="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28" b="1">
                <a:solidFill>
                  <a:srgbClr val="ffffff"/>
                </a:solidFill>
                <a:latin typeface="JFTAAS+TrebuchetMS-Bold"/>
                <a:cs typeface="JFTAAS+TrebuchetMS-Bold"/>
              </a:rPr>
              <a:t>twice</a:t>
            </a:r>
            <a:r>
              <a:rPr dirty="0" sz="2600" spc="-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600" spc="39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73" b="1">
                <a:solidFill>
                  <a:srgbClr val="ffffff"/>
                </a:solidFill>
                <a:latin typeface="JFTAAS+TrebuchetMS-Bold"/>
                <a:cs typeface="JFTAAS+TrebuchetMS-Bold"/>
              </a:rPr>
              <a:t>week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4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600" spc="-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would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9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38" b="1">
                <a:solidFill>
                  <a:srgbClr val="ffffff"/>
                </a:solidFill>
                <a:latin typeface="JFTAAS+TrebuchetMS-Bold"/>
                <a:cs typeface="JFTAAS+TrebuchetMS-Bold"/>
              </a:rPr>
              <a:t>beneficial</a:t>
            </a:r>
            <a:r>
              <a:rPr dirty="0" sz="2600" spc="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for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79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their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23" b="1">
                <a:solidFill>
                  <a:srgbClr val="ffffff"/>
                </a:solidFill>
                <a:latin typeface="JFTAAS+TrebuchetMS-Bold"/>
                <a:cs typeface="JFTAAS+TrebuchetMS-Bold"/>
              </a:rPr>
              <a:t>own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health.</a:t>
            </a:r>
          </a:p>
          <a:p>
            <a:pPr marL="0" marR="0">
              <a:lnSpc>
                <a:spcPts val="301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2600" spc="293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600" spc="13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600" spc="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8" b="1">
                <a:solidFill>
                  <a:srgbClr val="ffffff"/>
                </a:solidFill>
                <a:latin typeface="JFTAAS+TrebuchetMS-Bold"/>
                <a:cs typeface="JFTAAS+TrebuchetMS-Bold"/>
              </a:rPr>
              <a:t>help</a:t>
            </a:r>
            <a:r>
              <a:rPr dirty="0" sz="2600" spc="17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68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women</a:t>
            </a:r>
            <a:r>
              <a:rPr dirty="0" sz="2600" spc="19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37" b="1">
                <a:solidFill>
                  <a:srgbClr val="ffffff"/>
                </a:solidFill>
                <a:latin typeface="JFTAAS+TrebuchetMS-Bold"/>
                <a:cs typeface="JFTAAS+TrebuchetMS-Bold"/>
              </a:rPr>
              <a:t>all</a:t>
            </a:r>
            <a:r>
              <a:rPr dirty="0" sz="26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2" b="1">
                <a:solidFill>
                  <a:srgbClr val="ffffff"/>
                </a:solidFill>
                <a:latin typeface="JFTAAS+TrebuchetMS-Bold"/>
                <a:cs typeface="JFTAAS+TrebuchetMS-Bold"/>
              </a:rPr>
              <a:t>over</a:t>
            </a:r>
            <a:r>
              <a:rPr dirty="0" sz="2600" spc="19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2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600" spc="17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48" b="1">
                <a:solidFill>
                  <a:srgbClr val="ffffff"/>
                </a:solidFill>
                <a:latin typeface="JFTAAS+TrebuchetMS-Bold"/>
                <a:cs typeface="JFTAAS+TrebuchetMS-Bold"/>
              </a:rPr>
              <a:t>world</a:t>
            </a:r>
            <a:r>
              <a:rPr dirty="0" sz="2600" spc="18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0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through</a:t>
            </a:r>
            <a:r>
              <a:rPr dirty="0" sz="26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3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600" spc="17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33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product.</a:t>
            </a:r>
            <a:r>
              <a:rPr dirty="0" sz="2600" spc="17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93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600" spc="13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know</a:t>
            </a:r>
            <a:r>
              <a:rPr dirty="0" sz="2600" spc="18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73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2600" spc="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3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600" spc="17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74" b="1">
                <a:solidFill>
                  <a:srgbClr val="ffffff"/>
                </a:solidFill>
                <a:latin typeface="JFTAAS+TrebuchetMS-Bold"/>
                <a:cs typeface="JFTAAS+TrebuchetMS-Bold"/>
              </a:rPr>
              <a:t>is</a:t>
            </a:r>
          </a:p>
          <a:p>
            <a:pPr marL="0" marR="0">
              <a:lnSpc>
                <a:spcPts val="3018"/>
              </a:lnSpc>
              <a:spcBef>
                <a:spcPts val="656"/>
              </a:spcBef>
              <a:spcAft>
                <a:spcPts val="0"/>
              </a:spcAft>
            </a:pPr>
            <a:r>
              <a:rPr dirty="0" sz="2600" spc="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just</a:t>
            </a:r>
            <a:r>
              <a:rPr dirty="0" sz="2600" spc="-29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600" spc="17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4" b="1">
                <a:solidFill>
                  <a:srgbClr val="ffffff"/>
                </a:solidFill>
                <a:latin typeface="JFTAAS+TrebuchetMS-Bold"/>
                <a:cs typeface="JFTAAS+TrebuchetMS-Bold"/>
              </a:rPr>
              <a:t>little</a:t>
            </a:r>
            <a:r>
              <a:rPr dirty="0" sz="2600" spc="-10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c</a:t>
            </a:r>
            <a:r>
              <a:rPr dirty="0" sz="2600" spc="-5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81" b="1">
                <a:solidFill>
                  <a:srgbClr val="ffffff"/>
                </a:solidFill>
                <a:latin typeface="JFTAAS+TrebuchetMS-Bold"/>
                <a:cs typeface="JFTAAS+TrebuchetMS-Bold"/>
              </a:rPr>
              <a:t>ontrib</a:t>
            </a:r>
            <a:r>
              <a:rPr dirty="0" sz="2600" spc="-50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ution</a:t>
            </a:r>
            <a:r>
              <a:rPr dirty="0" sz="2600" spc="-8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255" b="1">
                <a:solidFill>
                  <a:srgbClr val="ffffff"/>
                </a:solidFill>
                <a:latin typeface="JFTAAS+TrebuchetMS-Bold"/>
                <a:cs typeface="JFTAAS+TrebuchetMS-Bold"/>
              </a:rPr>
              <a:t>but</a:t>
            </a:r>
            <a:r>
              <a:rPr dirty="0" sz="2600" spc="-4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600" spc="-19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d</a:t>
            </a:r>
            <a:r>
              <a:rPr dirty="0" sz="2600" spc="-50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oes</a:t>
            </a:r>
            <a:r>
              <a:rPr dirty="0" sz="26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ha</a:t>
            </a:r>
            <a:r>
              <a:rPr dirty="0" sz="2600" spc="-38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38" b="1">
                <a:solidFill>
                  <a:srgbClr val="ffffff"/>
                </a:solidFill>
                <a:latin typeface="JFTAAS+TrebuchetMS-Bold"/>
                <a:cs typeface="JFTAAS+TrebuchetMS-Bold"/>
              </a:rPr>
              <a:t>ve</a:t>
            </a:r>
            <a:r>
              <a:rPr dirty="0" sz="2600" spc="-23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600" spc="17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38" b="1">
                <a:solidFill>
                  <a:srgbClr val="ffffff"/>
                </a:solidFill>
                <a:latin typeface="JFTAAS+TrebuchetMS-Bold"/>
                <a:cs typeface="JFTAAS+TrebuchetMS-Bold"/>
              </a:rPr>
              <a:t>va</a:t>
            </a:r>
            <a:r>
              <a:rPr dirty="0" sz="2600" spc="-38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75" b="1">
                <a:solidFill>
                  <a:srgbClr val="ffffff"/>
                </a:solidFill>
                <a:latin typeface="JFTAAS+TrebuchetMS-Bold"/>
                <a:cs typeface="JFTAAS+TrebuchetMS-Bold"/>
              </a:rPr>
              <a:t>st</a:t>
            </a:r>
            <a:r>
              <a:rPr dirty="0" sz="2600" spc="-3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46" b="1">
                <a:solidFill>
                  <a:srgbClr val="ffffff"/>
                </a:solidFill>
                <a:latin typeface="JFTAAS+TrebuchetMS-Bold"/>
                <a:cs typeface="JFTAAS+TrebuchetMS-Bold"/>
              </a:rPr>
              <a:t>effec</a:t>
            </a:r>
            <a:r>
              <a:rPr dirty="0" sz="2600" spc="-5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600" spc="15" b="1">
                <a:solidFill>
                  <a:srgbClr val="ffffff"/>
                </a:solidFill>
                <a:latin typeface="JFTAAS+TrebuchetMS-Bold"/>
                <a:cs typeface="JFTAAS+TrebuchetMS-Bold"/>
              </a:rPr>
              <a:t>t.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91138" y="799548"/>
            <a:ext cx="5403856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spc="-259" b="1">
                <a:solidFill>
                  <a:srgbClr val="f56e1a"/>
                </a:solidFill>
                <a:latin typeface="JFTAAS+TrebuchetMS-Bold"/>
                <a:cs typeface="JFTAAS+TrebuchetMS-Bold"/>
              </a:rPr>
              <a:t>FUTUR</a:t>
            </a:r>
            <a:r>
              <a:rPr dirty="0" sz="5700" spc="-1706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b="1">
                <a:solidFill>
                  <a:srgbClr val="f56e1a"/>
                </a:solidFill>
                <a:latin typeface="JFTAAS+TrebuchetMS-Bold"/>
                <a:cs typeface="JFTAAS+TrebuchetMS-Bold"/>
              </a:rPr>
              <a:t>E</a:t>
            </a:r>
            <a:r>
              <a:rPr dirty="0" sz="5700" spc="-580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38" b="1">
                <a:solidFill>
                  <a:srgbClr val="f56e1a"/>
                </a:solidFill>
                <a:latin typeface="JFTAAS+TrebuchetMS-Bold"/>
                <a:cs typeface="JFTAAS+TrebuchetMS-Bold"/>
              </a:rPr>
              <a:t>AS</a:t>
            </a:r>
            <a:r>
              <a:rPr dirty="0" sz="5700" spc="-1423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13" b="1">
                <a:solidFill>
                  <a:srgbClr val="f56e1a"/>
                </a:solidFill>
                <a:latin typeface="JFTAAS+TrebuchetMS-Bold"/>
                <a:cs typeface="JFTAAS+TrebuchetMS-Bold"/>
              </a:rPr>
              <a:t>PECT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2058358"/>
            <a:ext cx="16253924" cy="4581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spc="-101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900" spc="7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want</a:t>
            </a:r>
            <a:r>
              <a:rPr dirty="0" sz="2900" spc="19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spc="22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take</a:t>
            </a:r>
            <a:r>
              <a:rPr dirty="0" sz="2900" spc="20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our</a:t>
            </a:r>
            <a:r>
              <a:rPr dirty="0" sz="2900" spc="19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2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on</a:t>
            </a:r>
            <a:r>
              <a:rPr dirty="0" sz="2900" spc="23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international</a:t>
            </a:r>
            <a:r>
              <a:rPr dirty="0" sz="2900" spc="20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level</a:t>
            </a:r>
            <a:r>
              <a:rPr dirty="0" sz="2900" spc="1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so</a:t>
            </a:r>
            <a:r>
              <a:rPr dirty="0" sz="2900" spc="3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29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5" b="1">
                <a:solidFill>
                  <a:srgbClr val="ffffff"/>
                </a:solidFill>
                <a:latin typeface="JFTAAS+TrebuchetMS-Bold"/>
                <a:cs typeface="JFTAAS+TrebuchetMS-Bold"/>
              </a:rPr>
              <a:t>every</a:t>
            </a:r>
            <a:r>
              <a:rPr dirty="0" sz="2900" spc="1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single</a:t>
            </a:r>
            <a:r>
              <a:rPr dirty="0" sz="2900" spc="23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woman</a:t>
            </a:r>
            <a:r>
              <a:rPr dirty="0" sz="2900" spc="21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900" spc="22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use</a:t>
            </a:r>
            <a:r>
              <a:rPr dirty="0" sz="2900" spc="23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ou</a:t>
            </a:r>
          </a:p>
          <a:p>
            <a:pPr marL="0" marR="0">
              <a:lnSpc>
                <a:spcPts val="336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3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900" spc="37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1" b="1">
                <a:solidFill>
                  <a:srgbClr val="ffffff"/>
                </a:solidFill>
                <a:latin typeface="JFTAAS+TrebuchetMS-Bold"/>
                <a:cs typeface="JFTAAS+TrebuchetMS-Bold"/>
              </a:rPr>
              <a:t>led</a:t>
            </a:r>
            <a:r>
              <a:rPr dirty="0" sz="2900" spc="33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42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healthy</a:t>
            </a:r>
            <a:r>
              <a:rPr dirty="0" sz="2900" spc="33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15" b="1">
                <a:solidFill>
                  <a:srgbClr val="ffffff"/>
                </a:solidFill>
                <a:latin typeface="JFTAAS+TrebuchetMS-Bold"/>
                <a:cs typeface="JFTAAS+TrebuchetMS-Bold"/>
              </a:rPr>
              <a:t>life.</a:t>
            </a:r>
            <a:r>
              <a:rPr dirty="0" sz="2900" spc="2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6" b="1">
                <a:solidFill>
                  <a:srgbClr val="ffffff"/>
                </a:solidFill>
                <a:latin typeface="JFTAAS+TrebuchetMS-Bold"/>
                <a:cs typeface="JFTAAS+TrebuchetMS-Bold"/>
              </a:rPr>
              <a:t>Our</a:t>
            </a:r>
            <a:r>
              <a:rPr dirty="0" sz="2900" spc="27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2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project</a:t>
            </a:r>
            <a:r>
              <a:rPr dirty="0" sz="2900" spc="27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38" b="1">
                <a:solidFill>
                  <a:srgbClr val="ffffff"/>
                </a:solidFill>
                <a:latin typeface="JFTAAS+TrebuchetMS-Bold"/>
                <a:cs typeface="JFTAAS+TrebuchetMS-Bold"/>
              </a:rPr>
              <a:t>is</a:t>
            </a:r>
            <a:r>
              <a:rPr dirty="0" sz="2900" spc="38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42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5" b="1">
                <a:solidFill>
                  <a:srgbClr val="ffffff"/>
                </a:solidFill>
                <a:latin typeface="JFTAAS+TrebuchetMS-Bold"/>
                <a:cs typeface="JFTAAS+TrebuchetMS-Bold"/>
              </a:rPr>
              <a:t>bit</a:t>
            </a:r>
            <a:r>
              <a:rPr dirty="0" sz="2900" spc="31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time</a:t>
            </a:r>
            <a:r>
              <a:rPr dirty="0" sz="2900" spc="27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taking</a:t>
            </a:r>
            <a:r>
              <a:rPr dirty="0" sz="2900" spc="3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because</a:t>
            </a:r>
            <a:r>
              <a:rPr dirty="0" sz="2900" spc="3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there</a:t>
            </a:r>
            <a:r>
              <a:rPr dirty="0" sz="2900" spc="27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are</a:t>
            </a:r>
            <a:r>
              <a:rPr dirty="0" sz="2900" spc="3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42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lot</a:t>
            </a:r>
            <a:r>
              <a:rPr dirty="0" sz="2900" spc="33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mor</a:t>
            </a:r>
          </a:p>
          <a:p>
            <a:pPr marL="0" marR="0">
              <a:lnSpc>
                <a:spcPts val="336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2900" spc="33" b="1">
                <a:solidFill>
                  <a:srgbClr val="ffffff"/>
                </a:solidFill>
                <a:latin typeface="JFTAAS+TrebuchetMS-Bold"/>
                <a:cs typeface="JFTAAS+TrebuchetMS-Bold"/>
              </a:rPr>
              <a:t>sensors</a:t>
            </a:r>
            <a:r>
              <a:rPr dirty="0" sz="2900" spc="-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900" spc="-1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900" spc="-1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38" b="1">
                <a:solidFill>
                  <a:srgbClr val="ffffff"/>
                </a:solidFill>
                <a:latin typeface="JFTAAS+TrebuchetMS-Bold"/>
                <a:cs typeface="JFTAAS+TrebuchetMS-Bold"/>
              </a:rPr>
              <a:t>is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medical</a:t>
            </a:r>
            <a:r>
              <a:rPr dirty="0" sz="2900" spc="-1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related</a:t>
            </a:r>
            <a:r>
              <a:rPr dirty="0" sz="2900" spc="-1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2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project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so</a:t>
            </a:r>
            <a:r>
              <a:rPr dirty="0" sz="2900" spc="-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there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  <a:r>
              <a:rPr dirty="0" sz="2900" spc="-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2900" spc="-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lot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900" spc="-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precautions.</a:t>
            </a:r>
            <a:r>
              <a:rPr dirty="0" sz="2900" spc="-1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0" b="1">
                <a:solidFill>
                  <a:srgbClr val="ffffff"/>
                </a:solidFill>
                <a:latin typeface="JFTAAS+TrebuchetMS-Bold"/>
                <a:cs typeface="JFTAAS+TrebuchetMS-Bold"/>
              </a:rPr>
              <a:t>If</a:t>
            </a:r>
            <a:r>
              <a:rPr dirty="0" sz="2900" spc="-1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our</a:t>
            </a:r>
            <a:r>
              <a:rPr dirty="0" sz="2900" spc="-3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</a:t>
            </a:r>
          </a:p>
          <a:p>
            <a:pPr marL="0" marR="0">
              <a:lnSpc>
                <a:spcPts val="336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launched</a:t>
            </a:r>
            <a:r>
              <a:rPr dirty="0" sz="2900" spc="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an</a:t>
            </a:r>
            <a:r>
              <a:rPr dirty="0" sz="2900" spc="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international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01" b="1">
                <a:solidFill>
                  <a:srgbClr val="ffffff"/>
                </a:solidFill>
                <a:latin typeface="JFTAAS+TrebuchetMS-Bold"/>
                <a:cs typeface="JFTAAS+TrebuchetMS-Bold"/>
              </a:rPr>
              <a:t>level,</a:t>
            </a:r>
            <a:r>
              <a:rPr dirty="0" sz="2900" spc="-9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01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900" spc="-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would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not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able</a:t>
            </a:r>
            <a:r>
              <a:rPr dirty="0" sz="2900" spc="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earn</a:t>
            </a:r>
            <a:r>
              <a:rPr dirty="0" sz="2900" spc="-2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lot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profit</a:t>
            </a:r>
            <a:r>
              <a:rPr dirty="0" sz="2900" spc="-1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1" b="1">
                <a:solidFill>
                  <a:srgbClr val="ffffff"/>
                </a:solidFill>
                <a:latin typeface="JFTAAS+TrebuchetMS-Bold"/>
                <a:cs typeface="JFTAAS+TrebuchetMS-Bold"/>
              </a:rPr>
              <a:t>at</a:t>
            </a:r>
            <a:r>
              <a:rPr dirty="0" sz="2900" spc="1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beginning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</a:p>
          <a:p>
            <a:pPr marL="0" marR="0">
              <a:lnSpc>
                <a:spcPts val="336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2900" spc="-101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900" spc="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have</a:t>
            </a:r>
            <a:r>
              <a:rPr dirty="0" sz="29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establish</a:t>
            </a:r>
            <a:r>
              <a:rPr dirty="0" sz="2900" spc="14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our</a:t>
            </a:r>
            <a:r>
              <a:rPr dirty="0" sz="2900" spc="8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6" b="1">
                <a:solidFill>
                  <a:srgbClr val="ffffff"/>
                </a:solidFill>
                <a:latin typeface="JFTAAS+TrebuchetMS-Bold"/>
                <a:cs typeface="JFTAAS+TrebuchetMS-Bold"/>
              </a:rPr>
              <a:t>brand,</a:t>
            </a:r>
            <a:r>
              <a:rPr dirty="0" sz="2900" spc="-2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after</a:t>
            </a:r>
            <a:r>
              <a:rPr dirty="0" sz="2900" spc="8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our</a:t>
            </a:r>
            <a:r>
              <a:rPr dirty="0" sz="2900" spc="8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brand</a:t>
            </a:r>
            <a:r>
              <a:rPr dirty="0" sz="2900" spc="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38" b="1">
                <a:solidFill>
                  <a:srgbClr val="ffffff"/>
                </a:solidFill>
                <a:latin typeface="JFTAAS+TrebuchetMS-Bold"/>
                <a:cs typeface="JFTAAS+TrebuchetMS-Bold"/>
              </a:rPr>
              <a:t>is</a:t>
            </a:r>
            <a:r>
              <a:rPr dirty="0" sz="2900" spc="15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established</a:t>
            </a:r>
            <a:r>
              <a:rPr dirty="0" sz="2900" spc="1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900" spc="7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6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92" b="1">
                <a:solidFill>
                  <a:srgbClr val="ffffff"/>
                </a:solidFill>
                <a:latin typeface="JFTAAS+TrebuchetMS-Bold"/>
                <a:cs typeface="JFTAAS+TrebuchetMS-Bold"/>
              </a:rPr>
              <a:t>market,</a:t>
            </a:r>
            <a:r>
              <a:rPr dirty="0" sz="2900" spc="3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01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900" spc="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would</a:t>
            </a:r>
            <a:r>
              <a:rPr dirty="0" sz="2900" spc="10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still</a:t>
            </a:r>
            <a:r>
              <a:rPr dirty="0" sz="2900" spc="1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0" b="1">
                <a:solidFill>
                  <a:srgbClr val="ffffff"/>
                </a:solidFill>
                <a:latin typeface="JFTAAS+TrebuchetMS-Bold"/>
                <a:cs typeface="JFTAAS+TrebuchetMS-Bold"/>
              </a:rPr>
              <a:t>tr</a:t>
            </a:r>
          </a:p>
          <a:p>
            <a:pPr marL="0" marR="0">
              <a:lnSpc>
                <a:spcPts val="336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not</a:t>
            </a:r>
            <a:r>
              <a:rPr dirty="0" sz="2900" spc="12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spc="1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sell</a:t>
            </a:r>
            <a:r>
              <a:rPr dirty="0" sz="2900" spc="14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12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9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22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5" b="1">
                <a:solidFill>
                  <a:srgbClr val="ffffff"/>
                </a:solidFill>
                <a:latin typeface="JFTAAS+TrebuchetMS-Bold"/>
                <a:cs typeface="JFTAAS+TrebuchetMS-Bold"/>
              </a:rPr>
              <a:t>very</a:t>
            </a:r>
            <a:r>
              <a:rPr dirty="0" sz="29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1" b="1">
                <a:solidFill>
                  <a:srgbClr val="ffffff"/>
                </a:solidFill>
                <a:latin typeface="JFTAAS+TrebuchetMS-Bold"/>
                <a:cs typeface="JFTAAS+TrebuchetMS-Bold"/>
              </a:rPr>
              <a:t>high</a:t>
            </a:r>
            <a:r>
              <a:rPr dirty="0" sz="2900" spc="1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11" b="1">
                <a:solidFill>
                  <a:srgbClr val="ffffff"/>
                </a:solidFill>
                <a:latin typeface="JFTAAS+TrebuchetMS-Bold"/>
                <a:cs typeface="JFTAAS+TrebuchetMS-Bold"/>
              </a:rPr>
              <a:t>price,</a:t>
            </a:r>
            <a:r>
              <a:rPr dirty="0" sz="29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1" b="1">
                <a:solidFill>
                  <a:srgbClr val="ffffff"/>
                </a:solidFill>
                <a:latin typeface="JFTAAS+TrebuchetMS-Bold"/>
                <a:cs typeface="JFTAAS+TrebuchetMS-Bold"/>
              </a:rPr>
              <a:t>price</a:t>
            </a:r>
            <a:r>
              <a:rPr dirty="0" sz="2900" spc="7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  <a:r>
              <a:rPr dirty="0" sz="2900" spc="9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29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moderate</a:t>
            </a:r>
            <a:r>
              <a:rPr dirty="0" sz="29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so</a:t>
            </a:r>
            <a:r>
              <a:rPr dirty="0" sz="2900" spc="23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2900" spc="12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people</a:t>
            </a:r>
            <a:r>
              <a:rPr dirty="0" sz="2900" spc="1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can</a:t>
            </a:r>
            <a:r>
              <a:rPr dirty="0" sz="2900" spc="1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52" b="1">
                <a:solidFill>
                  <a:srgbClr val="ffffff"/>
                </a:solidFill>
                <a:latin typeface="JFTAAS+TrebuchetMS-Bold"/>
                <a:cs typeface="JFTAAS+TrebuchetMS-Bold"/>
              </a:rPr>
              <a:t>als</a:t>
            </a:r>
          </a:p>
          <a:p>
            <a:pPr marL="0" marR="0">
              <a:lnSpc>
                <a:spcPts val="336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afford</a:t>
            </a:r>
            <a:r>
              <a:rPr dirty="0" sz="2900" spc="15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900" spc="17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01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900" spc="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900" spc="1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52" b="1">
                <a:solidFill>
                  <a:srgbClr val="ffffff"/>
                </a:solidFill>
                <a:latin typeface="JFTAAS+TrebuchetMS-Bold"/>
                <a:cs typeface="JFTAAS+TrebuchetMS-Bold"/>
              </a:rPr>
              <a:t>also</a:t>
            </a:r>
            <a:r>
              <a:rPr dirty="0" sz="2900" spc="20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earn</a:t>
            </a:r>
            <a:r>
              <a:rPr dirty="0" sz="2900" spc="1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some</a:t>
            </a:r>
            <a:r>
              <a:rPr dirty="0" sz="2900" spc="15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81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profit.</a:t>
            </a:r>
            <a:r>
              <a:rPr dirty="0" sz="2900" spc="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900" spc="1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38" b="1">
                <a:solidFill>
                  <a:srgbClr val="ffffff"/>
                </a:solidFill>
                <a:latin typeface="JFTAAS+TrebuchetMS-Bold"/>
                <a:cs typeface="JFTAAS+TrebuchetMS-Bold"/>
              </a:rPr>
              <a:t>is</a:t>
            </a:r>
            <a:r>
              <a:rPr dirty="0" sz="2900" spc="18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23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long-time</a:t>
            </a:r>
            <a:r>
              <a:rPr dirty="0" sz="2900" spc="13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2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project</a:t>
            </a:r>
            <a:r>
              <a:rPr dirty="0" sz="2900" spc="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so</a:t>
            </a:r>
            <a:r>
              <a:rPr dirty="0" sz="2900" spc="23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time</a:t>
            </a:r>
            <a:r>
              <a:rPr dirty="0" sz="2900" spc="8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900" spc="17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patience</a:t>
            </a:r>
            <a:r>
              <a:rPr dirty="0" sz="2900" spc="11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bot</a:t>
            </a:r>
          </a:p>
          <a:p>
            <a:pPr marL="0" marR="0">
              <a:lnSpc>
                <a:spcPts val="336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are</a:t>
            </a:r>
            <a:r>
              <a:rPr dirty="0" sz="2900" spc="7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81" b="1">
                <a:solidFill>
                  <a:srgbClr val="ffffff"/>
                </a:solidFill>
                <a:latin typeface="JFTAAS+TrebuchetMS-Bold"/>
                <a:cs typeface="JFTAAS+TrebuchetMS-Bold"/>
              </a:rPr>
              <a:t>needed.</a:t>
            </a:r>
            <a:r>
              <a:rPr dirty="0" sz="2900" spc="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Women</a:t>
            </a:r>
            <a:r>
              <a:rPr dirty="0" sz="2900" spc="1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generally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like</a:t>
            </a:r>
            <a:r>
              <a:rPr dirty="0" sz="2900" spc="6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simple</a:t>
            </a:r>
            <a:r>
              <a:rPr dirty="0" sz="2900" spc="10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900" spc="1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decent</a:t>
            </a:r>
            <a:r>
              <a:rPr dirty="0" sz="2900" spc="7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design</a:t>
            </a:r>
            <a:r>
              <a:rPr dirty="0" sz="2900" spc="1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so</a:t>
            </a:r>
            <a:r>
              <a:rPr dirty="0" sz="2900" spc="20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01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900" spc="1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are</a:t>
            </a:r>
            <a:r>
              <a:rPr dirty="0" sz="2900" spc="7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not</a:t>
            </a:r>
            <a:r>
              <a:rPr dirty="0" sz="2900" spc="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33" b="1">
                <a:solidFill>
                  <a:srgbClr val="ffffff"/>
                </a:solidFill>
                <a:latin typeface="JFTAAS+TrebuchetMS-Bold"/>
                <a:cs typeface="JFTAAS+TrebuchetMS-Bold"/>
              </a:rPr>
              <a:t>going</a:t>
            </a:r>
            <a:r>
              <a:rPr dirty="0" sz="2900" spc="1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spc="10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47" b="1">
                <a:solidFill>
                  <a:srgbClr val="ffffff"/>
                </a:solidFill>
                <a:latin typeface="JFTAAS+TrebuchetMS-Bold"/>
                <a:cs typeface="JFTAAS+TrebuchetMS-Bold"/>
              </a:rPr>
              <a:t>do</a:t>
            </a:r>
            <a:r>
              <a:rPr dirty="0" sz="2900" spc="16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19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lot</a:t>
            </a:r>
            <a:r>
              <a:rPr dirty="0" sz="2900" spc="10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</a:t>
            </a:r>
          </a:p>
          <a:p>
            <a:pPr marL="0" marR="0">
              <a:lnSpc>
                <a:spcPts val="336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2900" spc="17" b="1">
                <a:solidFill>
                  <a:srgbClr val="ffffff"/>
                </a:solidFill>
                <a:latin typeface="JFTAAS+TrebuchetMS-Bold"/>
                <a:cs typeface="JFTAAS+TrebuchetMS-Bold"/>
              </a:rPr>
              <a:t>design,</a:t>
            </a:r>
            <a:r>
              <a:rPr dirty="0" sz="2900" spc="-5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3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900" spc="-17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had</a:t>
            </a:r>
            <a:r>
              <a:rPr dirty="0" sz="2900" spc="-11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created</a:t>
            </a:r>
            <a:r>
              <a:rPr dirty="0" sz="2900" spc="-5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-12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8" b="1">
                <a:solidFill>
                  <a:srgbClr val="ffffff"/>
                </a:solidFill>
                <a:latin typeface="JFTAAS+TrebuchetMS-Bold"/>
                <a:cs typeface="JFTAAS+TrebuchetMS-Bold"/>
              </a:rPr>
              <a:t>roug</a:t>
            </a:r>
            <a:r>
              <a:rPr dirty="0" sz="2900" spc="-76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h</a:t>
            </a:r>
            <a:r>
              <a:rPr dirty="0" sz="2900" spc="-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9" b="1">
                <a:solidFill>
                  <a:srgbClr val="ffffff"/>
                </a:solidFill>
                <a:latin typeface="JFTAAS+TrebuchetMS-Bold"/>
                <a:cs typeface="JFTAAS+TrebuchetMS-Bold"/>
              </a:rPr>
              <a:t>2d</a:t>
            </a:r>
            <a:r>
              <a:rPr dirty="0" sz="2900" spc="10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s</a:t>
            </a:r>
            <a:r>
              <a:rPr dirty="0" sz="2900" spc="-73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ketch</a:t>
            </a:r>
            <a:r>
              <a:rPr dirty="0" sz="2900" spc="-1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for</a:t>
            </a:r>
            <a:r>
              <a:rPr dirty="0" sz="2900" spc="-2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-19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3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</a:t>
            </a:r>
            <a:r>
              <a:rPr dirty="0" sz="2900" spc="-83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d</a:t>
            </a:r>
            <a:r>
              <a:rPr dirty="0" sz="2900" spc="-82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2" b="1">
                <a:solidFill>
                  <a:srgbClr val="ffffff"/>
                </a:solidFill>
                <a:latin typeface="JFTAAS+TrebuchetMS-Bold"/>
                <a:cs typeface="JFTAAS+TrebuchetMS-Bold"/>
              </a:rPr>
              <a:t>uct.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6688290"/>
            <a:ext cx="16200484" cy="9801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900" spc="-4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38" b="1">
                <a:solidFill>
                  <a:srgbClr val="ffffff"/>
                </a:solidFill>
                <a:latin typeface="JFTAAS+TrebuchetMS-Bold"/>
                <a:cs typeface="JFTAAS+TrebuchetMS-Bold"/>
              </a:rPr>
              <a:t>is</a:t>
            </a:r>
            <a:r>
              <a:rPr dirty="0" sz="2900" spc="-6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just</a:t>
            </a:r>
            <a:r>
              <a:rPr dirty="0" sz="2900" spc="-5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rough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sketch</a:t>
            </a:r>
            <a:r>
              <a:rPr dirty="0" sz="2900" spc="-4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our</a:t>
            </a:r>
            <a:r>
              <a:rPr dirty="0" sz="2900" spc="-6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-4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01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900" spc="-6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would</a:t>
            </a:r>
            <a:r>
              <a:rPr dirty="0" sz="2900" spc="-5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0" b="1">
                <a:solidFill>
                  <a:srgbClr val="ffffff"/>
                </a:solidFill>
                <a:latin typeface="JFTAAS+TrebuchetMS-Bold"/>
                <a:cs typeface="JFTAAS+TrebuchetMS-Bold"/>
              </a:rPr>
              <a:t>try</a:t>
            </a:r>
            <a:r>
              <a:rPr dirty="0" sz="2900" spc="-5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47" b="1">
                <a:solidFill>
                  <a:srgbClr val="ffffff"/>
                </a:solidFill>
                <a:latin typeface="JFTAAS+TrebuchetMS-Bold"/>
                <a:cs typeface="JFTAAS+TrebuchetMS-Bold"/>
              </a:rPr>
              <a:t>do</a:t>
            </a:r>
            <a:r>
              <a:rPr dirty="0" sz="2900" spc="-5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some</a:t>
            </a:r>
            <a:r>
              <a:rPr dirty="0" sz="2900" spc="-6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0" b="1">
                <a:solidFill>
                  <a:srgbClr val="ffffff"/>
                </a:solidFill>
                <a:latin typeface="JFTAAS+TrebuchetMS-Bold"/>
                <a:cs typeface="JFTAAS+TrebuchetMS-Bold"/>
              </a:rPr>
              <a:t>more</a:t>
            </a:r>
            <a:r>
              <a:rPr dirty="0" sz="2900" spc="-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efforts</a:t>
            </a:r>
            <a:r>
              <a:rPr dirty="0" sz="2900" spc="-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-4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designin</a:t>
            </a:r>
          </a:p>
          <a:p>
            <a:pPr marL="0" marR="0">
              <a:lnSpc>
                <a:spcPts val="336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but</a:t>
            </a:r>
            <a:r>
              <a:rPr dirty="0" sz="2900" spc="-16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23" b="1">
                <a:solidFill>
                  <a:srgbClr val="ffffff"/>
                </a:solidFill>
                <a:latin typeface="JFTAAS+TrebuchetMS-Bold"/>
                <a:cs typeface="JFTAAS+TrebuchetMS-Bold"/>
              </a:rPr>
              <a:t>gonna</a:t>
            </a:r>
            <a:r>
              <a:rPr dirty="0" sz="2900" spc="-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make</a:t>
            </a:r>
            <a:r>
              <a:rPr dirty="0" sz="2900" spc="-16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900" spc="-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1" b="1">
                <a:solidFill>
                  <a:srgbClr val="ffffff"/>
                </a:solidFill>
                <a:latin typeface="JFTAAS+TrebuchetMS-Bold"/>
                <a:cs typeface="JFTAAS+TrebuchetMS-Bold"/>
              </a:rPr>
              <a:t>look</a:t>
            </a:r>
            <a:r>
              <a:rPr dirty="0" sz="2900" spc="-17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simple</a:t>
            </a:r>
            <a:r>
              <a:rPr dirty="0" sz="2900" spc="-17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900" spc="-15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97" b="1">
                <a:solidFill>
                  <a:srgbClr val="ffffff"/>
                </a:solidFill>
                <a:latin typeface="JFTAAS+TrebuchetMS-Bold"/>
                <a:cs typeface="JFTAAS+TrebuchetMS-Bold"/>
              </a:rPr>
              <a:t>decent.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96593" y="8548625"/>
            <a:ext cx="3524679" cy="1328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8750" spc="108">
                <a:solidFill>
                  <a:srgbClr val="ffffff"/>
                </a:solidFill>
                <a:latin typeface="WVCWVU+TrebuchetMS"/>
                <a:cs typeface="WVCWVU+TrebuchetMS"/>
              </a:rPr>
              <a:t>Des</a:t>
            </a:r>
            <a:r>
              <a:rPr dirty="0" sz="8750" spc="-202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8750" spc="87">
                <a:solidFill>
                  <a:srgbClr val="ffffff"/>
                </a:solidFill>
                <a:latin typeface="WVCWVU+TrebuchetMS"/>
                <a:cs typeface="WVCWVU+TrebuchetMS"/>
              </a:rPr>
              <a:t>ign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15316" y="799549"/>
            <a:ext cx="5802901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spc="-204" b="1">
                <a:solidFill>
                  <a:srgbClr val="f56e1a"/>
                </a:solidFill>
                <a:latin typeface="JFTAAS+TrebuchetMS-Bold"/>
                <a:cs typeface="JFTAAS+TrebuchetMS-Bold"/>
              </a:rPr>
              <a:t>FOLLOW</a:t>
            </a:r>
            <a:r>
              <a:rPr dirty="0" sz="5700" spc="-375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46" b="1">
                <a:solidFill>
                  <a:srgbClr val="f56e1a"/>
                </a:solidFill>
                <a:latin typeface="JFTAAS+TrebuchetMS-Bold"/>
                <a:cs typeface="JFTAAS+TrebuchetMS-Bold"/>
              </a:rPr>
              <a:t>UP</a:t>
            </a:r>
            <a:r>
              <a:rPr dirty="0" sz="5700" spc="-145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b="1">
                <a:solidFill>
                  <a:srgbClr val="f56e1a"/>
                </a:solidFill>
                <a:latin typeface="JFTAAS+TrebuchetMS-Bold"/>
                <a:cs typeface="JFTAAS+TrebuchetMS-Bold"/>
              </a:rPr>
              <a:t>P</a:t>
            </a:r>
            <a:r>
              <a:rPr dirty="0" sz="5700" spc="-1678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78" b="1">
                <a:solidFill>
                  <a:srgbClr val="f56e1a"/>
                </a:solidFill>
                <a:latin typeface="JFTAAS+TrebuchetMS-Bold"/>
                <a:cs typeface="JFTAAS+TrebuchetMS-Bold"/>
              </a:rPr>
              <a:t>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2528454"/>
            <a:ext cx="16172228" cy="21237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9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If</a:t>
            </a:r>
            <a:r>
              <a:rPr dirty="0" sz="3100" spc="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everything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56" b="1">
                <a:solidFill>
                  <a:srgbClr val="ffffff"/>
                </a:solidFill>
                <a:latin typeface="JFTAAS+TrebuchetMS-Bold"/>
                <a:cs typeface="JFTAAS+TrebuchetMS-Bold"/>
              </a:rPr>
              <a:t>goes</a:t>
            </a:r>
            <a:r>
              <a:rPr dirty="0" sz="3100" spc="10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well</a:t>
            </a:r>
            <a:r>
              <a:rPr dirty="0" sz="3100" spc="-1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as</a:t>
            </a:r>
            <a:r>
              <a:rPr dirty="0" sz="3100" spc="12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3100" spc="-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have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planned</a:t>
            </a:r>
            <a:r>
              <a:rPr dirty="0" sz="31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31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98" b="1">
                <a:solidFill>
                  <a:srgbClr val="ffffff"/>
                </a:solidFill>
                <a:latin typeface="JFTAAS+TrebuchetMS-Bold"/>
                <a:cs typeface="JFTAAS+TrebuchetMS-Bold"/>
              </a:rPr>
              <a:t>so</a:t>
            </a:r>
            <a:r>
              <a:rPr dirty="0" sz="3100" spc="1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3100" spc="-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  <a:r>
              <a:rPr dirty="0" sz="3100" spc="-1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75" b="1">
                <a:solidFill>
                  <a:srgbClr val="ffffff"/>
                </a:solidFill>
                <a:latin typeface="JFTAAS+TrebuchetMS-Bold"/>
                <a:cs typeface="JFTAAS+TrebuchetMS-Bold"/>
              </a:rPr>
              <a:t>try</a:t>
            </a:r>
            <a:r>
              <a:rPr dirty="0" sz="3100" spc="-4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31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launch</a:t>
            </a:r>
            <a:r>
              <a:rPr dirty="0" sz="3100" spc="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3100" spc="-1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3100" spc="1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befor</a:t>
            </a:r>
          </a:p>
          <a:p>
            <a:pPr marL="0" marR="0">
              <a:lnSpc>
                <a:spcPts val="3599"/>
              </a:lnSpc>
              <a:spcBef>
                <a:spcPts val="674"/>
              </a:spcBef>
              <a:spcAft>
                <a:spcPts val="0"/>
              </a:spcAft>
            </a:pPr>
            <a:r>
              <a:rPr dirty="0" sz="3100" spc="-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2024.</a:t>
            </a:r>
            <a:r>
              <a:rPr dirty="0" sz="3100" spc="24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As</a:t>
            </a:r>
            <a:r>
              <a:rPr dirty="0" sz="3100" spc="4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i</a:t>
            </a:r>
            <a:r>
              <a:rPr dirty="0" sz="3100" spc="33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had</a:t>
            </a:r>
            <a:r>
              <a:rPr dirty="0" sz="3100" spc="4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already</a:t>
            </a:r>
            <a:r>
              <a:rPr dirty="0" sz="3100" spc="4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mentioned</a:t>
            </a:r>
            <a:r>
              <a:rPr dirty="0" sz="3100" spc="41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3100" spc="4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medical</a:t>
            </a:r>
            <a:r>
              <a:rPr dirty="0" sz="3100" spc="4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projects</a:t>
            </a:r>
            <a:r>
              <a:rPr dirty="0" sz="3100" spc="40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are</a:t>
            </a:r>
            <a:r>
              <a:rPr dirty="0" sz="3100" spc="41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61" b="1">
                <a:solidFill>
                  <a:srgbClr val="ffffff"/>
                </a:solidFill>
                <a:latin typeface="JFTAAS+TrebuchetMS-Bold"/>
                <a:cs typeface="JFTAAS+TrebuchetMS-Bold"/>
              </a:rPr>
              <a:t>time</a:t>
            </a:r>
            <a:r>
              <a:rPr dirty="0" sz="3100" spc="39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taking</a:t>
            </a:r>
            <a:r>
              <a:rPr dirty="0" sz="3100" spc="43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98" b="1">
                <a:solidFill>
                  <a:srgbClr val="ffffff"/>
                </a:solidFill>
                <a:latin typeface="JFTAAS+TrebuchetMS-Bold"/>
                <a:cs typeface="JFTAAS+TrebuchetMS-Bold"/>
              </a:rPr>
              <a:t>so</a:t>
            </a:r>
            <a:r>
              <a:rPr dirty="0" sz="3100" spc="5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3100" spc="39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  <a:r>
              <a:rPr dirty="0" sz="3100" spc="39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tak</a:t>
            </a:r>
          </a:p>
          <a:p>
            <a:pPr marL="0" marR="0">
              <a:lnSpc>
                <a:spcPts val="3599"/>
              </a:lnSpc>
              <a:spcBef>
                <a:spcPts val="624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about</a:t>
            </a:r>
            <a:r>
              <a:rPr dirty="0" sz="3100" spc="4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2-2½</a:t>
            </a:r>
            <a:r>
              <a:rPr dirty="0" sz="3100" spc="4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years</a:t>
            </a:r>
            <a:r>
              <a:rPr dirty="0" sz="3100" spc="41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3100" spc="4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complete</a:t>
            </a:r>
            <a:r>
              <a:rPr dirty="0" sz="3100" spc="4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3100" spc="42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15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project.</a:t>
            </a:r>
            <a:r>
              <a:rPr dirty="0" sz="3100" spc="31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07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3100" spc="2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57" b="1">
                <a:solidFill>
                  <a:srgbClr val="ffffff"/>
                </a:solidFill>
                <a:latin typeface="JFTAAS+TrebuchetMS-Bold"/>
                <a:cs typeface="JFTAAS+TrebuchetMS-Bold"/>
              </a:rPr>
              <a:t>also</a:t>
            </a:r>
            <a:r>
              <a:rPr dirty="0" sz="3100" spc="48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want</a:t>
            </a:r>
            <a:r>
              <a:rPr dirty="0" sz="3100" spc="36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our</a:t>
            </a:r>
            <a:r>
              <a:rPr dirty="0" sz="3100" spc="39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76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project</a:t>
            </a:r>
            <a:r>
              <a:rPr dirty="0" sz="3100" spc="35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3100" spc="4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3100" spc="40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complete</a:t>
            </a:r>
          </a:p>
          <a:p>
            <a:pPr marL="0" marR="0">
              <a:lnSpc>
                <a:spcPts val="3599"/>
              </a:lnSpc>
              <a:spcBef>
                <a:spcPts val="674"/>
              </a:spcBef>
              <a:spcAft>
                <a:spcPts val="0"/>
              </a:spcAft>
            </a:pPr>
            <a:r>
              <a:rPr dirty="0" sz="3100" spc="-85" b="1">
                <a:solidFill>
                  <a:srgbClr val="ffffff"/>
                </a:solidFill>
                <a:latin typeface="JFTAAS+TrebuchetMS-Bold"/>
                <a:cs typeface="JFTAAS+TrebuchetMS-Bold"/>
              </a:rPr>
              <a:t>ASAP,</a:t>
            </a:r>
            <a:r>
              <a:rPr dirty="0" sz="3100" spc="-6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8" b="1">
                <a:solidFill>
                  <a:srgbClr val="ffffff"/>
                </a:solidFill>
                <a:latin typeface="JFTAAS+TrebuchetMS-Bold"/>
                <a:cs typeface="JFTAAS+TrebuchetMS-Bold"/>
              </a:rPr>
              <a:t>but</a:t>
            </a:r>
            <a:r>
              <a:rPr dirty="0" sz="3100" spc="-17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if</a:t>
            </a:r>
            <a:r>
              <a:rPr dirty="0" sz="3100" spc="-17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3100" spc="-1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11" b="1">
                <a:solidFill>
                  <a:srgbClr val="ffffff"/>
                </a:solidFill>
                <a:latin typeface="JFTAAS+TrebuchetMS-Bold"/>
                <a:cs typeface="JFTAAS+TrebuchetMS-Bold"/>
              </a:rPr>
              <a:t>all</a:t>
            </a:r>
            <a:r>
              <a:rPr dirty="0" sz="3100" spc="-17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want</a:t>
            </a:r>
            <a:r>
              <a:rPr dirty="0" sz="3100" spc="-18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67" b="1">
                <a:solidFill>
                  <a:srgbClr val="ffffff"/>
                </a:solidFill>
                <a:latin typeface="JFTAAS+TrebuchetMS-Bold"/>
                <a:cs typeface="JFTAAS+TrebuchetMS-Bold"/>
              </a:rPr>
              <a:t>good</a:t>
            </a:r>
            <a:r>
              <a:rPr dirty="0" sz="3100" spc="-17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result</a:t>
            </a:r>
            <a:r>
              <a:rPr dirty="0" sz="3100" spc="-1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3100" spc="-1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have</a:t>
            </a:r>
            <a:r>
              <a:rPr dirty="0" sz="3100" spc="-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3100" spc="-1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wait</a:t>
            </a:r>
            <a:r>
              <a:rPr dirty="0" sz="3100" spc="-17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3100" spc="-17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have</a:t>
            </a:r>
            <a:r>
              <a:rPr dirty="0" sz="3100" spc="-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87" b="1">
                <a:solidFill>
                  <a:srgbClr val="ffffff"/>
                </a:solidFill>
                <a:latin typeface="JFTAAS+TrebuchetMS-Bold"/>
                <a:cs typeface="JFTAAS+TrebuchetMS-Bold"/>
              </a:rPr>
              <a:t>patience.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5256048"/>
            <a:ext cx="16226071" cy="2123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9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Through</a:t>
            </a:r>
            <a:r>
              <a:rPr dirty="0" sz="3100" spc="6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these</a:t>
            </a:r>
            <a:r>
              <a:rPr dirty="0" sz="3100" spc="9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pie</a:t>
            </a:r>
            <a:r>
              <a:rPr dirty="0" sz="3100" spc="7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chart</a:t>
            </a:r>
            <a:r>
              <a:rPr dirty="0" sz="3100" spc="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can</a:t>
            </a:r>
            <a:r>
              <a:rPr dirty="0" sz="31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conclude</a:t>
            </a:r>
            <a:r>
              <a:rPr dirty="0" sz="3100" spc="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3100" spc="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medical</a:t>
            </a:r>
            <a:r>
              <a:rPr dirty="0" sz="31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3100" spc="11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healthcare</a:t>
            </a:r>
            <a:r>
              <a:rPr dirty="0" sz="3100" spc="8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are</a:t>
            </a:r>
            <a:r>
              <a:rPr dirty="0" sz="3100" spc="6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3100" spc="4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top</a:t>
            </a:r>
            <a:r>
              <a:rPr dirty="0" sz="3100" spc="10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sellin</a:t>
            </a:r>
          </a:p>
          <a:p>
            <a:pPr marL="0" marR="0">
              <a:lnSpc>
                <a:spcPts val="3599"/>
              </a:lnSpc>
              <a:spcBef>
                <a:spcPts val="674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products</a:t>
            </a:r>
            <a:r>
              <a:rPr dirty="0" sz="3100" spc="62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11" b="1">
                <a:solidFill>
                  <a:srgbClr val="ffffff"/>
                </a:solidFill>
                <a:latin typeface="JFTAAS+TrebuchetMS-Bold"/>
                <a:cs typeface="JFTAAS+TrebuchetMS-Bold"/>
              </a:rPr>
              <a:t>all</a:t>
            </a:r>
            <a:r>
              <a:rPr dirty="0" sz="3100" spc="63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over</a:t>
            </a:r>
            <a:r>
              <a:rPr dirty="0" sz="3100" spc="5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3100" spc="56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92" b="1">
                <a:solidFill>
                  <a:srgbClr val="ffffff"/>
                </a:solidFill>
                <a:latin typeface="JFTAAS+TrebuchetMS-Bold"/>
                <a:cs typeface="JFTAAS+TrebuchetMS-Bold"/>
              </a:rPr>
              <a:t>world.</a:t>
            </a:r>
            <a:r>
              <a:rPr dirty="0" sz="3100" spc="53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66" b="1">
                <a:solidFill>
                  <a:srgbClr val="ffffff"/>
                </a:solidFill>
                <a:latin typeface="JFTAAS+TrebuchetMS-Bold"/>
                <a:cs typeface="JFTAAS+TrebuchetMS-Bold"/>
              </a:rPr>
              <a:t>Our</a:t>
            </a:r>
            <a:r>
              <a:rPr dirty="0" sz="3100" spc="56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3100" spc="59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  <a:r>
              <a:rPr dirty="0" sz="3100" spc="5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3100" spc="60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3100" spc="56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3100" spc="60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3100" spc="58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  <a:r>
              <a:rPr dirty="0" sz="3100" spc="5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detect</a:t>
            </a:r>
            <a:r>
              <a:rPr dirty="0" sz="3100" spc="5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cyst</a:t>
            </a:r>
            <a:r>
              <a:rPr dirty="0" sz="3100" spc="59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</a:t>
            </a:r>
          </a:p>
          <a:p>
            <a:pPr marL="0" marR="0">
              <a:lnSpc>
                <a:spcPts val="3599"/>
              </a:lnSpc>
              <a:spcBef>
                <a:spcPts val="624"/>
              </a:spcBef>
              <a:spcAft>
                <a:spcPts val="0"/>
              </a:spcAft>
            </a:pPr>
            <a:r>
              <a:rPr dirty="0" sz="31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tumours</a:t>
            </a:r>
            <a:r>
              <a:rPr dirty="0" sz="3100" spc="-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11" b="1">
                <a:solidFill>
                  <a:srgbClr val="ffffff"/>
                </a:solidFill>
                <a:latin typeface="JFTAAS+TrebuchetMS-Bold"/>
                <a:cs typeface="JFTAAS+TrebuchetMS-Bold"/>
              </a:rPr>
              <a:t>at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its</a:t>
            </a:r>
            <a:r>
              <a:rPr dirty="0" sz="3100" spc="-3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early</a:t>
            </a:r>
            <a:r>
              <a:rPr dirty="0" sz="31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33" b="1">
                <a:solidFill>
                  <a:srgbClr val="ffffff"/>
                </a:solidFill>
                <a:latin typeface="JFTAAS+TrebuchetMS-Bold"/>
                <a:cs typeface="JFTAAS+TrebuchetMS-Bold"/>
              </a:rPr>
              <a:t>stage</a:t>
            </a:r>
            <a:r>
              <a:rPr dirty="0" sz="3100" spc="-3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through</a:t>
            </a:r>
            <a:r>
              <a:rPr dirty="0" sz="3100" spc="-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cycling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shorts</a:t>
            </a:r>
            <a:r>
              <a:rPr dirty="0" sz="3100" spc="-3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31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alert</a:t>
            </a:r>
            <a:r>
              <a:rPr dirty="0" sz="31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them</a:t>
            </a:r>
            <a:r>
              <a:rPr dirty="0" sz="3100" spc="-3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76" b="1">
                <a:solidFill>
                  <a:srgbClr val="ffffff"/>
                </a:solidFill>
                <a:latin typeface="JFTAAS+TrebuchetMS-Bold"/>
                <a:cs typeface="JFTAAS+TrebuchetMS-Bold"/>
              </a:rPr>
              <a:t>with</a:t>
            </a:r>
            <a:r>
              <a:rPr dirty="0" sz="3100" spc="-4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3100" spc="-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help</a:t>
            </a:r>
            <a:r>
              <a:rPr dirty="0" sz="3100" spc="-3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3100" spc="-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an</a:t>
            </a:r>
            <a:r>
              <a:rPr dirty="0" sz="3100" spc="-4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3100" spc="33" b="1">
                <a:solidFill>
                  <a:srgbClr val="ffffff"/>
                </a:solidFill>
                <a:latin typeface="JFTAAS+TrebuchetMS-Bold"/>
                <a:cs typeface="JFTAAS+TrebuchetMS-Bold"/>
              </a:rPr>
              <a:t>ap</a:t>
            </a:r>
          </a:p>
          <a:p>
            <a:pPr marL="0" marR="0">
              <a:lnSpc>
                <a:spcPts val="3599"/>
              </a:lnSpc>
              <a:spcBef>
                <a:spcPts val="674"/>
              </a:spcBef>
              <a:spcAft>
                <a:spcPts val="0"/>
              </a:spcAft>
            </a:pPr>
            <a:r>
              <a:rPr dirty="0" sz="31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provided.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84936" y="4380367"/>
            <a:ext cx="9430828" cy="15020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27"/>
              </a:lnSpc>
              <a:spcBef>
                <a:spcPts val="0"/>
              </a:spcBef>
              <a:spcAft>
                <a:spcPts val="0"/>
              </a:spcAft>
            </a:pPr>
            <a:r>
              <a:rPr dirty="0" sz="9550" spc="532" b="1">
                <a:solidFill>
                  <a:srgbClr val="ffffff"/>
                </a:solidFill>
                <a:latin typeface="Tahoma"/>
                <a:cs typeface="Tahoma"/>
              </a:rPr>
              <a:t>THA</a:t>
            </a:r>
            <a:r>
              <a:rPr dirty="0" sz="9550" spc="-10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5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9550" spc="-882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5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9550" spc="1807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50" spc="684" b="1">
                <a:solidFill>
                  <a:srgbClr val="ffffff"/>
                </a:solidFill>
                <a:latin typeface="Tahoma"/>
                <a:cs typeface="Tahoma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01632" y="8183016"/>
            <a:ext cx="2960117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b="1">
                <a:solidFill>
                  <a:srgbClr val="000000"/>
                </a:solidFill>
                <a:latin typeface="JFTAAS+TrebuchetMS-Bold"/>
                <a:cs typeface="JFTAAS+TrebuchetMS-Bold"/>
              </a:rPr>
              <a:t>S</a:t>
            </a:r>
            <a:r>
              <a:rPr dirty="0" sz="5700" spc="-1139" b="1">
                <a:solidFill>
                  <a:srgbClr val="000000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165" b="1">
                <a:solidFill>
                  <a:srgbClr val="000000"/>
                </a:solidFill>
                <a:latin typeface="JFTAAS+TrebuchetMS-Bold"/>
                <a:cs typeface="JFTAAS+TrebuchetMS-Bold"/>
              </a:rPr>
              <a:t>HORTS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8028" y="338163"/>
            <a:ext cx="16967624" cy="17248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51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spc="-56">
                <a:solidFill>
                  <a:srgbClr val="ffffff"/>
                </a:solidFill>
                <a:latin typeface="CAFICE+MicrosoftSansSerif"/>
                <a:cs typeface="CAFICE+MicrosoftSansSerif"/>
              </a:rPr>
              <a:t>ACCORDING</a:t>
            </a:r>
            <a:r>
              <a:rPr dirty="0" sz="5700" spc="15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 spc="-189">
                <a:solidFill>
                  <a:srgbClr val="ffffff"/>
                </a:solidFill>
                <a:latin typeface="CAFICE+MicrosoftSansSerif"/>
                <a:cs typeface="CAFICE+MicrosoftSansSerif"/>
              </a:rPr>
              <a:t>TO</a:t>
            </a:r>
            <a:r>
              <a:rPr dirty="0" sz="5700" spc="28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 spc="-138">
                <a:solidFill>
                  <a:srgbClr val="ffffff"/>
                </a:solidFill>
                <a:latin typeface="CAFICE+MicrosoftSansSerif"/>
                <a:cs typeface="CAFICE+MicrosoftSansSerif"/>
              </a:rPr>
              <a:t>AIIMS</a:t>
            </a:r>
            <a:r>
              <a:rPr dirty="0" sz="5700" spc="28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>
                <a:solidFill>
                  <a:srgbClr val="ffffff"/>
                </a:solidFill>
                <a:latin typeface="CAFICE+MicrosoftSansSerif"/>
                <a:cs typeface="CAFICE+MicrosoftSansSerif"/>
              </a:rPr>
              <a:t>"</a:t>
            </a:r>
            <a:r>
              <a:rPr dirty="0" sz="5700" spc="-354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 spc="-86">
                <a:solidFill>
                  <a:srgbClr val="ffffff"/>
                </a:solidFill>
                <a:latin typeface="CAFICE+MicrosoftSansSerif"/>
                <a:cs typeface="CAFICE+MicrosoftSansSerif"/>
              </a:rPr>
              <a:t>20%</a:t>
            </a:r>
            <a:r>
              <a:rPr dirty="0" sz="5700" spc="15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 spc="-189">
                <a:solidFill>
                  <a:srgbClr val="ffffff"/>
                </a:solidFill>
                <a:latin typeface="CAFICE+MicrosoftSansSerif"/>
                <a:cs typeface="CAFICE+MicrosoftSansSerif"/>
              </a:rPr>
              <a:t>TO</a:t>
            </a:r>
            <a:r>
              <a:rPr dirty="0" sz="5700" spc="23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 spc="-86">
                <a:solidFill>
                  <a:srgbClr val="ffffff"/>
                </a:solidFill>
                <a:latin typeface="CAFICE+MicrosoftSansSerif"/>
                <a:cs typeface="CAFICE+MicrosoftSansSerif"/>
              </a:rPr>
              <a:t>25%</a:t>
            </a:r>
            <a:r>
              <a:rPr dirty="0" sz="5700" spc="15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 spc="-507">
                <a:solidFill>
                  <a:srgbClr val="ffffff"/>
                </a:solidFill>
                <a:latin typeface="CAFICE+MicrosoftSansSerif"/>
                <a:cs typeface="CAFICE+MicrosoftSansSerif"/>
              </a:rPr>
              <a:t>ARE</a:t>
            </a:r>
            <a:r>
              <a:rPr dirty="0" sz="5700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 spc="-434">
                <a:solidFill>
                  <a:srgbClr val="ffffff"/>
                </a:solidFill>
                <a:latin typeface="CAFICE+MicrosoftSansSerif"/>
                <a:cs typeface="CAFICE+MicrosoftSansSerif"/>
              </a:rPr>
              <a:t>SUFFERI</a:t>
            </a:r>
          </a:p>
          <a:p>
            <a:pPr marL="5054600" marR="0">
              <a:lnSpc>
                <a:spcPts val="6451"/>
              </a:lnSpc>
              <a:spcBef>
                <a:spcPts val="328"/>
              </a:spcBef>
              <a:spcAft>
                <a:spcPts val="0"/>
              </a:spcAft>
            </a:pPr>
            <a:r>
              <a:rPr dirty="0" sz="5700" spc="-426">
                <a:solidFill>
                  <a:srgbClr val="ffffff"/>
                </a:solidFill>
                <a:latin typeface="CAFICE+MicrosoftSansSerif"/>
                <a:cs typeface="CAFICE+MicrosoftSansSerif"/>
              </a:rPr>
              <a:t>FRO</a:t>
            </a:r>
            <a:r>
              <a:rPr dirty="0" sz="5700" spc="-1475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>
                <a:solidFill>
                  <a:srgbClr val="ffffff"/>
                </a:solidFill>
                <a:latin typeface="CAFICE+MicrosoftSansSerif"/>
                <a:cs typeface="CAFICE+MicrosoftSansSerif"/>
              </a:rPr>
              <a:t>M</a:t>
            </a:r>
            <a:r>
              <a:rPr dirty="0" sz="5700" spc="154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 spc="-197">
                <a:solidFill>
                  <a:srgbClr val="ffffff"/>
                </a:solidFill>
                <a:latin typeface="CAFICE+MicrosoftSansSerif"/>
                <a:cs typeface="CAFICE+MicrosoftSansSerif"/>
              </a:rPr>
              <a:t>THE</a:t>
            </a:r>
            <a:r>
              <a:rPr dirty="0" sz="5700" spc="-882">
                <a:solidFill>
                  <a:srgbClr val="ffffff"/>
                </a:solidFill>
                <a:latin typeface="CAFICE+MicrosoftSansSerif"/>
                <a:cs typeface="CAFICE+MicrosoftSansSerif"/>
              </a:rPr>
              <a:t> </a:t>
            </a:r>
            <a:r>
              <a:rPr dirty="0" sz="5700" spc="-282">
                <a:solidFill>
                  <a:srgbClr val="ffffff"/>
                </a:solidFill>
                <a:latin typeface="CAFICE+MicrosoftSansSerif"/>
                <a:cs typeface="CAFICE+MicrosoftSansSerif"/>
              </a:rPr>
              <a:t>SYNDROME.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6579" y="2777475"/>
            <a:ext cx="13369414" cy="7459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7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NUM</a:t>
            </a:r>
            <a:r>
              <a:rPr dirty="0" sz="4800" spc="-63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4800" spc="50" b="1">
                <a:solidFill>
                  <a:srgbClr val="ffffff"/>
                </a:solidFill>
                <a:latin typeface="JFTAAS+TrebuchetMS-Bold"/>
                <a:cs typeface="JFTAAS+TrebuchetMS-Bold"/>
              </a:rPr>
              <a:t>BER</a:t>
            </a:r>
            <a:r>
              <a:rPr dirty="0" sz="4800" spc="-28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4800" spc="436" b="1">
                <a:solidFill>
                  <a:srgbClr val="ffffff"/>
                </a:solidFill>
                <a:latin typeface="JFTAAS+TrebuchetMS-Bold"/>
                <a:cs typeface="JFTAAS+TrebuchetMS-Bold"/>
              </a:rPr>
              <a:t>OFWOMEN</a:t>
            </a:r>
            <a:r>
              <a:rPr dirty="0" sz="4800" spc="-4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4800" spc="72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4800" spc="-10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4800" spc="154" b="1">
                <a:solidFill>
                  <a:srgbClr val="ffffff"/>
                </a:solidFill>
                <a:latin typeface="JFTAAS+TrebuchetMS-Bold"/>
                <a:cs typeface="JFTAAS+TrebuchetMS-Bold"/>
              </a:rPr>
              <a:t>IND</a:t>
            </a:r>
            <a:r>
              <a:rPr dirty="0" sz="4800" spc="-10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4800" spc="36" b="1">
                <a:solidFill>
                  <a:srgbClr val="ffffff"/>
                </a:solidFill>
                <a:latin typeface="JFTAAS+TrebuchetMS-Bold"/>
                <a:cs typeface="JFTAAS+TrebuchetMS-Bold"/>
              </a:rPr>
              <a:t>IA</a:t>
            </a:r>
            <a:r>
              <a:rPr dirty="0" sz="4800" spc="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4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=</a:t>
            </a:r>
            <a:r>
              <a:rPr dirty="0" sz="4800" spc="8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4800" spc="99" b="1">
                <a:solidFill>
                  <a:srgbClr val="ffffff"/>
                </a:solidFill>
                <a:latin typeface="JFTAAS+TrebuchetMS-Bold"/>
                <a:cs typeface="JFTAAS+TrebuchetMS-Bold"/>
              </a:rPr>
              <a:t>689,608,04</a:t>
            </a:r>
            <a:r>
              <a:rPr dirty="0" sz="4800" spc="-10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4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33494" y="4731787"/>
            <a:ext cx="12772624" cy="20267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169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20%</a:t>
            </a:r>
            <a:r>
              <a:rPr dirty="0" sz="5700" spc="4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463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5700" spc="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116" b="1">
                <a:solidFill>
                  <a:srgbClr val="ffffff"/>
                </a:solidFill>
                <a:latin typeface="JFTAAS+TrebuchetMS-Bold"/>
                <a:cs typeface="JFTAAS+TrebuchetMS-Bold"/>
              </a:rPr>
              <a:t>689,608,04</a:t>
            </a:r>
            <a:r>
              <a:rPr dirty="0" sz="5700" spc="-121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175" b="1">
                <a:solidFill>
                  <a:srgbClr val="ffffff"/>
                </a:solidFill>
                <a:latin typeface="JFTAAS+TrebuchetMS-Bold"/>
                <a:cs typeface="JFTAAS+TrebuchetMS-Bold"/>
              </a:rPr>
              <a:t>5=</a:t>
            </a:r>
            <a:r>
              <a:rPr dirty="0" sz="5700" spc="117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398" b="1">
                <a:solidFill>
                  <a:srgbClr val="ffffff"/>
                </a:solidFill>
                <a:latin typeface="JFTAAS+TrebuchetMS-Bold"/>
                <a:cs typeface="JFTAAS+TrebuchetMS-Bold"/>
              </a:rPr>
              <a:t>13,79,21,6</a:t>
            </a:r>
            <a:r>
              <a:rPr dirty="0" sz="5700" spc="-143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0</a:t>
            </a:r>
            <a:r>
              <a:rPr dirty="0" sz="5700" spc="-135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9</a:t>
            </a:r>
          </a:p>
          <a:p>
            <a:pPr marL="0" marR="0">
              <a:lnSpc>
                <a:spcPts val="6618"/>
              </a:lnSpc>
              <a:spcBef>
                <a:spcPts val="2471"/>
              </a:spcBef>
              <a:spcAft>
                <a:spcPts val="0"/>
              </a:spcAft>
            </a:pPr>
            <a:r>
              <a:rPr dirty="0" sz="5700" spc="428" b="1">
                <a:solidFill>
                  <a:srgbClr val="ffffff"/>
                </a:solidFill>
                <a:latin typeface="JFTAAS+TrebuchetMS-Bold"/>
                <a:cs typeface="JFTAAS+TrebuchetMS-Bold"/>
              </a:rPr>
              <a:t>25%</a:t>
            </a:r>
            <a:r>
              <a:rPr dirty="0" sz="5700" spc="-50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124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5700" spc="69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220" b="1">
                <a:solidFill>
                  <a:srgbClr val="ffffff"/>
                </a:solidFill>
                <a:latin typeface="JFTAAS+TrebuchetMS-Bold"/>
                <a:cs typeface="JFTAAS+TrebuchetMS-Bold"/>
              </a:rPr>
              <a:t>689,608,045=</a:t>
            </a:r>
            <a:r>
              <a:rPr dirty="0" sz="5700" spc="190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358" b="1">
                <a:solidFill>
                  <a:srgbClr val="ffffff"/>
                </a:solidFill>
                <a:latin typeface="JFTAAS+TrebuchetMS-Bold"/>
                <a:cs typeface="JFTAAS+TrebuchetMS-Bold"/>
              </a:rPr>
              <a:t>17,24,02,011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8127" y="8809155"/>
            <a:ext cx="3060679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5700" spc="-113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221" b="1">
                <a:solidFill>
                  <a:srgbClr val="ffffff"/>
                </a:solidFill>
                <a:latin typeface="JFTAAS+TrebuchetMS-Bold"/>
                <a:cs typeface="JFTAAS+TrebuchetMS-Bold"/>
              </a:rPr>
              <a:t>PPROX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03810" y="1003110"/>
            <a:ext cx="5176639" cy="863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02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spc="-102" b="1">
                <a:solidFill>
                  <a:srgbClr val="f56e1a"/>
                </a:solidFill>
                <a:latin typeface="JFTAAS+TrebuchetMS-Bold"/>
                <a:cs typeface="JFTAAS+TrebuchetMS-Bol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2244244"/>
            <a:ext cx="16243678" cy="32927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700" spc="11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follicle</a:t>
            </a:r>
            <a:r>
              <a:rPr dirty="0" sz="27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contains</a:t>
            </a:r>
            <a:r>
              <a:rPr dirty="0" sz="2700" spc="2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fluid</a:t>
            </a:r>
            <a:r>
              <a:rPr dirty="0" sz="2700" spc="1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2700" spc="20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48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protects</a:t>
            </a:r>
            <a:r>
              <a:rPr dirty="0" sz="27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700" spc="1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352" b="1">
                <a:solidFill>
                  <a:srgbClr val="ffffff"/>
                </a:solidFill>
                <a:latin typeface="JFTAAS+TrebuchetMS-Bold"/>
                <a:cs typeface="JFTAAS+TrebuchetMS-Bold"/>
              </a:rPr>
              <a:t>egg</a:t>
            </a:r>
            <a:r>
              <a:rPr dirty="0" sz="2700" spc="3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363" b="1">
                <a:solidFill>
                  <a:srgbClr val="ffffff"/>
                </a:solidFill>
                <a:latin typeface="JFTAAS+TrebuchetMS-Bold"/>
                <a:cs typeface="JFTAAS+TrebuchetMS-Bold"/>
              </a:rPr>
              <a:t>as</a:t>
            </a:r>
            <a:r>
              <a:rPr dirty="0" sz="2700" spc="39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7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67" b="1">
                <a:solidFill>
                  <a:srgbClr val="ffffff"/>
                </a:solidFill>
                <a:latin typeface="JFTAAS+TrebuchetMS-Bold"/>
                <a:cs typeface="JFTAAS+TrebuchetMS-Bold"/>
              </a:rPr>
              <a:t>grows,</a:t>
            </a:r>
            <a:r>
              <a:rPr dirty="0" sz="2700" spc="18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94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700" spc="3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7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99" b="1">
                <a:solidFill>
                  <a:srgbClr val="ffffff"/>
                </a:solidFill>
                <a:latin typeface="JFTAAS+TrebuchetMS-Bold"/>
                <a:cs typeface="JFTAAS+TrebuchetMS-Bold"/>
              </a:rPr>
              <a:t>bursts</a:t>
            </a:r>
            <a:r>
              <a:rPr dirty="0" sz="2700" spc="2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87" b="1">
                <a:solidFill>
                  <a:srgbClr val="ffffff"/>
                </a:solidFill>
                <a:latin typeface="JFTAAS+TrebuchetMS-Bold"/>
                <a:cs typeface="JFTAAS+TrebuchetMS-Bold"/>
              </a:rPr>
              <a:t>when</a:t>
            </a:r>
            <a:r>
              <a:rPr dirty="0" sz="2700" spc="2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700" spc="1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352" b="1">
                <a:solidFill>
                  <a:srgbClr val="ffffff"/>
                </a:solidFill>
                <a:latin typeface="JFTAAS+TrebuchetMS-Bold"/>
                <a:cs typeface="JFTAAS+TrebuchetMS-Bold"/>
              </a:rPr>
              <a:t>egg</a:t>
            </a:r>
          </a:p>
          <a:p>
            <a:pPr marL="0" marR="0">
              <a:lnSpc>
                <a:spcPts val="3135"/>
              </a:lnSpc>
              <a:spcBef>
                <a:spcPts val="663"/>
              </a:spcBef>
              <a:spcAft>
                <a:spcPts val="0"/>
              </a:spcAft>
            </a:pPr>
            <a:r>
              <a:rPr dirty="0" sz="2700" spc="117" b="1">
                <a:solidFill>
                  <a:srgbClr val="ffffff"/>
                </a:solidFill>
                <a:latin typeface="JFTAAS+TrebuchetMS-Bold"/>
                <a:cs typeface="JFTAAS+TrebuchetMS-Bold"/>
              </a:rPr>
              <a:t>released.</a:t>
            </a:r>
            <a:r>
              <a:rPr dirty="0" sz="2700" spc="15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38" b="1">
                <a:solidFill>
                  <a:srgbClr val="ffffff"/>
                </a:solidFill>
                <a:latin typeface="JFTAAS+TrebuchetMS-Bold"/>
                <a:cs typeface="JFTAAS+TrebuchetMS-Bold"/>
              </a:rPr>
              <a:t>But</a:t>
            </a:r>
            <a:r>
              <a:rPr dirty="0" sz="2700" spc="17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38" b="1">
                <a:solidFill>
                  <a:srgbClr val="ffffff"/>
                </a:solidFill>
                <a:latin typeface="JFTAAS+TrebuchetMS-Bold"/>
                <a:cs typeface="JFTAAS+TrebuchetMS-Bold"/>
              </a:rPr>
              <a:t>sometimes</a:t>
            </a:r>
            <a:r>
              <a:rPr dirty="0" sz="27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700" spc="55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follicle</a:t>
            </a:r>
            <a:r>
              <a:rPr dirty="0" sz="2700" spc="17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23" b="1">
                <a:solidFill>
                  <a:srgbClr val="ffffff"/>
                </a:solidFill>
                <a:latin typeface="JFTAAS+TrebuchetMS-Bold"/>
                <a:cs typeface="JFTAAS+TrebuchetMS-Bold"/>
              </a:rPr>
              <a:t>does</a:t>
            </a:r>
            <a:r>
              <a:rPr dirty="0" sz="2700" spc="1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42" b="1">
                <a:solidFill>
                  <a:srgbClr val="ffffff"/>
                </a:solidFill>
                <a:latin typeface="JFTAAS+TrebuchetMS-Bold"/>
                <a:cs typeface="JFTAAS+TrebuchetMS-Bold"/>
              </a:rPr>
              <a:t>not</a:t>
            </a:r>
            <a:r>
              <a:rPr dirty="0" sz="2700" spc="16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48" b="1">
                <a:solidFill>
                  <a:srgbClr val="ffffff"/>
                </a:solidFill>
                <a:latin typeface="JFTAAS+TrebuchetMS-Bold"/>
                <a:cs typeface="JFTAAS+TrebuchetMS-Bold"/>
              </a:rPr>
              <a:t>release</a:t>
            </a:r>
            <a:r>
              <a:rPr dirty="0" sz="2700" spc="16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307" b="1">
                <a:solidFill>
                  <a:srgbClr val="ffffff"/>
                </a:solidFill>
                <a:latin typeface="JFTAAS+TrebuchetMS-Bold"/>
                <a:cs typeface="JFTAAS+TrebuchetMS-Bold"/>
              </a:rPr>
              <a:t>an</a:t>
            </a:r>
            <a:r>
              <a:rPr dirty="0" sz="2700" spc="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07" b="1">
                <a:solidFill>
                  <a:srgbClr val="ffffff"/>
                </a:solidFill>
                <a:latin typeface="JFTAAS+TrebuchetMS-Bold"/>
                <a:cs typeface="JFTAAS+TrebuchetMS-Bold"/>
              </a:rPr>
              <a:t>egg,</a:t>
            </a:r>
            <a:r>
              <a:rPr dirty="0" sz="2700" spc="14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or</a:t>
            </a:r>
            <a:r>
              <a:rPr dirty="0" sz="2700" spc="1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23" b="1">
                <a:solidFill>
                  <a:srgbClr val="ffffff"/>
                </a:solidFill>
                <a:latin typeface="JFTAAS+TrebuchetMS-Bold"/>
                <a:cs typeface="JFTAAS+TrebuchetMS-Bold"/>
              </a:rPr>
              <a:t>does</a:t>
            </a:r>
            <a:r>
              <a:rPr dirty="0" sz="2700" spc="15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42" b="1">
                <a:solidFill>
                  <a:srgbClr val="ffffff"/>
                </a:solidFill>
                <a:latin typeface="JFTAAS+TrebuchetMS-Bold"/>
                <a:cs typeface="JFTAAS+TrebuchetMS-Bold"/>
              </a:rPr>
              <a:t>not</a:t>
            </a:r>
            <a:r>
              <a:rPr dirty="0" sz="2700" spc="16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23" b="1">
                <a:solidFill>
                  <a:srgbClr val="ffffff"/>
                </a:solidFill>
                <a:latin typeface="JFTAAS+TrebuchetMS-Bold"/>
                <a:cs typeface="JFTAAS+TrebuchetMS-Bold"/>
              </a:rPr>
              <a:t>discharge</a:t>
            </a:r>
            <a:r>
              <a:rPr dirty="0" sz="2700" spc="1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its</a:t>
            </a:r>
            <a:r>
              <a:rPr dirty="0" sz="2700" spc="15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flu</a:t>
            </a:r>
          </a:p>
          <a:p>
            <a:pPr marL="0" marR="0">
              <a:lnSpc>
                <a:spcPts val="3135"/>
              </a:lnSpc>
              <a:spcBef>
                <a:spcPts val="613"/>
              </a:spcBef>
              <a:spcAft>
                <a:spcPts val="0"/>
              </a:spcAft>
            </a:pPr>
            <a:r>
              <a:rPr dirty="0" sz="2700" spc="294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700" spc="-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59" b="1">
                <a:solidFill>
                  <a:srgbClr val="ffffff"/>
                </a:solidFill>
                <a:latin typeface="JFTAAS+TrebuchetMS-Bold"/>
                <a:cs typeface="JFTAAS+TrebuchetMS-Bold"/>
              </a:rPr>
              <a:t>shrink</a:t>
            </a:r>
            <a:r>
              <a:rPr dirty="0" sz="2700" spc="-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98" b="1">
                <a:solidFill>
                  <a:srgbClr val="ffffff"/>
                </a:solidFill>
                <a:latin typeface="JFTAAS+TrebuchetMS-Bold"/>
                <a:cs typeface="JFTAAS+TrebuchetMS-Bold"/>
              </a:rPr>
              <a:t>after</a:t>
            </a:r>
            <a:r>
              <a:rPr dirty="0" sz="2700" spc="-19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700" spc="-19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352" b="1">
                <a:solidFill>
                  <a:srgbClr val="ffffff"/>
                </a:solidFill>
                <a:latin typeface="JFTAAS+TrebuchetMS-Bold"/>
                <a:cs typeface="JFTAAS+TrebuchetMS-Bold"/>
              </a:rPr>
              <a:t>egg</a:t>
            </a:r>
            <a:r>
              <a:rPr dirty="0" sz="2700" spc="-20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63" b="1">
                <a:solidFill>
                  <a:srgbClr val="ffffff"/>
                </a:solidFill>
                <a:latin typeface="JFTAAS+TrebuchetMS-Bold"/>
                <a:cs typeface="JFTAAS+TrebuchetMS-Bold"/>
              </a:rPr>
              <a:t>is</a:t>
            </a:r>
            <a:r>
              <a:rPr dirty="0" sz="2700" spc="-21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7" b="1">
                <a:solidFill>
                  <a:srgbClr val="ffffff"/>
                </a:solidFill>
                <a:latin typeface="JFTAAS+TrebuchetMS-Bold"/>
                <a:cs typeface="JFTAAS+TrebuchetMS-Bold"/>
              </a:rPr>
              <a:t>released.</a:t>
            </a:r>
            <a:r>
              <a:rPr dirty="0" sz="2700" spc="-20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If</a:t>
            </a:r>
            <a:r>
              <a:rPr dirty="0" sz="2700" spc="-2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38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700" spc="-20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98" b="1">
                <a:solidFill>
                  <a:srgbClr val="ffffff"/>
                </a:solidFill>
                <a:latin typeface="JFTAAS+TrebuchetMS-Bold"/>
                <a:cs typeface="JFTAAS+TrebuchetMS-Bold"/>
              </a:rPr>
              <a:t>happens,</a:t>
            </a:r>
            <a:r>
              <a:rPr dirty="0" sz="2700" spc="-18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700" spc="-19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follicle</a:t>
            </a:r>
            <a:r>
              <a:rPr dirty="0" sz="2700" spc="-1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88" b="1">
                <a:solidFill>
                  <a:srgbClr val="ffffff"/>
                </a:solidFill>
                <a:latin typeface="JFTAAS+TrebuchetMS-Bold"/>
                <a:cs typeface="JFTAAS+TrebuchetMS-Bold"/>
              </a:rPr>
              <a:t>can</a:t>
            </a:r>
            <a:r>
              <a:rPr dirty="0" sz="2700" spc="-18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33" b="1">
                <a:solidFill>
                  <a:srgbClr val="ffffff"/>
                </a:solidFill>
                <a:latin typeface="JFTAAS+TrebuchetMS-Bold"/>
                <a:cs typeface="JFTAAS+TrebuchetMS-Bold"/>
              </a:rPr>
              <a:t>swell</a:t>
            </a:r>
            <a:r>
              <a:rPr dirty="0" sz="2700" spc="-19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94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700" spc="-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38" b="1">
                <a:solidFill>
                  <a:srgbClr val="ffffff"/>
                </a:solidFill>
                <a:latin typeface="JFTAAS+TrebuchetMS-Bold"/>
                <a:cs typeface="JFTAAS+TrebuchetMS-Bold"/>
              </a:rPr>
              <a:t>become</a:t>
            </a:r>
            <a:r>
              <a:rPr dirty="0" sz="2700" spc="-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700" spc="19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27" b="1">
                <a:solidFill>
                  <a:srgbClr val="ffffff"/>
                </a:solidFill>
                <a:latin typeface="JFTAAS+TrebuchetMS-Bold"/>
                <a:cs typeface="JFTAAS+TrebuchetMS-Bold"/>
              </a:rPr>
              <a:t>cys</a:t>
            </a:r>
          </a:p>
          <a:p>
            <a:pPr marL="0" marR="0">
              <a:lnSpc>
                <a:spcPts val="3135"/>
              </a:lnSpc>
              <a:spcBef>
                <a:spcPts val="663"/>
              </a:spcBef>
              <a:spcAft>
                <a:spcPts val="0"/>
              </a:spcAft>
            </a:pPr>
            <a:r>
              <a:rPr dirty="0" sz="2700" spc="233" b="1">
                <a:solidFill>
                  <a:srgbClr val="ffffff"/>
                </a:solidFill>
                <a:latin typeface="JFTAAS+TrebuchetMS-Bold"/>
                <a:cs typeface="JFTAAS+TrebuchetMS-Bold"/>
              </a:rPr>
              <a:t>Sometimes</a:t>
            </a:r>
            <a:r>
              <a:rPr dirty="0" sz="27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ovarian</a:t>
            </a:r>
            <a:r>
              <a:rPr dirty="0" sz="27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43" b="1">
                <a:solidFill>
                  <a:srgbClr val="ffffff"/>
                </a:solidFill>
                <a:latin typeface="JFTAAS+TrebuchetMS-Bold"/>
                <a:cs typeface="JFTAAS+TrebuchetMS-Bold"/>
              </a:rPr>
              <a:t>cysts</a:t>
            </a:r>
            <a:r>
              <a:rPr dirty="0" sz="2700" spc="12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88" b="1">
                <a:solidFill>
                  <a:srgbClr val="ffffff"/>
                </a:solidFill>
                <a:latin typeface="JFTAAS+TrebuchetMS-Bold"/>
                <a:cs typeface="JFTAAS+TrebuchetMS-Bold"/>
              </a:rPr>
              <a:t>can</a:t>
            </a:r>
            <a:r>
              <a:rPr dirty="0" sz="2700" spc="13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49" b="1">
                <a:solidFill>
                  <a:srgbClr val="ffffff"/>
                </a:solidFill>
                <a:latin typeface="JFTAAS+TrebuchetMS-Bold"/>
                <a:cs typeface="JFTAAS+TrebuchetMS-Bold"/>
              </a:rPr>
              <a:t>convert</a:t>
            </a:r>
            <a:r>
              <a:rPr dirty="0" sz="2700" spc="1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03" b="1">
                <a:solidFill>
                  <a:srgbClr val="ffffff"/>
                </a:solidFill>
                <a:latin typeface="JFTAAS+TrebuchetMS-Bold"/>
                <a:cs typeface="JFTAAS+TrebuchetMS-Bold"/>
              </a:rPr>
              <a:t>into</a:t>
            </a:r>
            <a:r>
              <a:rPr dirty="0" sz="2700" spc="1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ovarian</a:t>
            </a:r>
            <a:r>
              <a:rPr dirty="0" sz="27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tumors</a:t>
            </a:r>
            <a:r>
              <a:rPr dirty="0" sz="2700" spc="1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or</a:t>
            </a:r>
            <a:r>
              <a:rPr dirty="0" sz="27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ovarian</a:t>
            </a:r>
            <a:r>
              <a:rPr dirty="0" sz="2700" spc="11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cancers.</a:t>
            </a:r>
            <a:r>
              <a:rPr dirty="0" sz="2700" spc="13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26" b="1">
                <a:solidFill>
                  <a:srgbClr val="ffffff"/>
                </a:solidFill>
                <a:latin typeface="JFTAAS+TrebuchetMS-Bold"/>
                <a:cs typeface="JFTAAS+TrebuchetMS-Bold"/>
              </a:rPr>
              <a:t>Because</a:t>
            </a:r>
            <a:r>
              <a:rPr dirty="0" sz="2700" spc="1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</a:t>
            </a:r>
          </a:p>
          <a:p>
            <a:pPr marL="0" marR="0">
              <a:lnSpc>
                <a:spcPts val="3135"/>
              </a:lnSpc>
              <a:spcBef>
                <a:spcPts val="613"/>
              </a:spcBef>
              <a:spcAft>
                <a:spcPts val="0"/>
              </a:spcAft>
            </a:pPr>
            <a:r>
              <a:rPr dirty="0" sz="2700" spc="138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700" spc="-14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307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woman</a:t>
            </a:r>
            <a:r>
              <a:rPr dirty="0" sz="2700" spc="-1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77" b="1">
                <a:solidFill>
                  <a:srgbClr val="ffffff"/>
                </a:solidFill>
                <a:latin typeface="JFTAAS+TrebuchetMS-Bold"/>
                <a:cs typeface="JFTAAS+TrebuchetMS-Bold"/>
              </a:rPr>
              <a:t>face</a:t>
            </a:r>
            <a:r>
              <a:rPr dirty="0" sz="2700" spc="-1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93" b="1">
                <a:solidFill>
                  <a:srgbClr val="ffffff"/>
                </a:solidFill>
                <a:latin typeface="JFTAAS+TrebuchetMS-Bold"/>
                <a:cs typeface="JFTAAS+TrebuchetMS-Bold"/>
              </a:rPr>
              <a:t>difficulties</a:t>
            </a:r>
            <a:r>
              <a:rPr dirty="0" sz="2700" spc="-13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03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700" spc="-1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their</a:t>
            </a:r>
            <a:r>
              <a:rPr dirty="0" sz="2700" spc="-14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menstrual</a:t>
            </a:r>
            <a:r>
              <a:rPr dirty="0" sz="2700" spc="-1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08" b="1">
                <a:solidFill>
                  <a:srgbClr val="ffffff"/>
                </a:solidFill>
                <a:latin typeface="JFTAAS+TrebuchetMS-Bold"/>
                <a:cs typeface="JFTAAS+TrebuchetMS-Bold"/>
              </a:rPr>
              <a:t>cycle,</a:t>
            </a:r>
            <a:r>
              <a:rPr dirty="0" sz="2700" spc="-13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18" b="1">
                <a:solidFill>
                  <a:srgbClr val="ffffff"/>
                </a:solidFill>
                <a:latin typeface="JFTAAS+TrebuchetMS-Bold"/>
                <a:cs typeface="JFTAAS+TrebuchetMS-Bold"/>
              </a:rPr>
              <a:t>hormonal</a:t>
            </a:r>
            <a:r>
              <a:rPr dirty="0" sz="2700" spc="-13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imbalance,</a:t>
            </a:r>
            <a:r>
              <a:rPr dirty="0" sz="2700" spc="-1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98" b="1">
                <a:solidFill>
                  <a:srgbClr val="ffffff"/>
                </a:solidFill>
                <a:latin typeface="JFTAAS+TrebuchetMS-Bold"/>
                <a:cs typeface="JFTAAS+TrebuchetMS-Bold"/>
              </a:rPr>
              <a:t>complications</a:t>
            </a:r>
          </a:p>
          <a:p>
            <a:pPr marL="0" marR="0">
              <a:lnSpc>
                <a:spcPts val="3135"/>
              </a:lnSpc>
              <a:spcBef>
                <a:spcPts val="663"/>
              </a:spcBef>
              <a:spcAft>
                <a:spcPts val="0"/>
              </a:spcAft>
            </a:pPr>
            <a:r>
              <a:rPr dirty="0" sz="2700" spc="243" b="1">
                <a:solidFill>
                  <a:srgbClr val="ffffff"/>
                </a:solidFill>
                <a:latin typeface="JFTAAS+TrebuchetMS-Bold"/>
                <a:cs typeface="JFTAAS+TrebuchetMS-Bold"/>
              </a:rPr>
              <a:t>pregnancy</a:t>
            </a:r>
            <a:r>
              <a:rPr dirty="0" sz="2700" spc="2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94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700" spc="31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93" b="1">
                <a:solidFill>
                  <a:srgbClr val="ffffff"/>
                </a:solidFill>
                <a:latin typeface="JFTAAS+TrebuchetMS-Bold"/>
                <a:cs typeface="JFTAAS+TrebuchetMS-Bold"/>
              </a:rPr>
              <a:t>some</a:t>
            </a:r>
            <a:r>
              <a:rPr dirty="0" sz="2700" spc="3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7" b="1">
                <a:solidFill>
                  <a:srgbClr val="ffffff"/>
                </a:solidFill>
                <a:latin typeface="JFTAAS+TrebuchetMS-Bold"/>
                <a:cs typeface="JFTAAS+TrebuchetMS-Bold"/>
              </a:rPr>
              <a:t>more.</a:t>
            </a:r>
            <a:r>
              <a:rPr dirty="0" sz="2700" spc="1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77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700" spc="25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13" b="1">
                <a:solidFill>
                  <a:srgbClr val="ffffff"/>
                </a:solidFill>
                <a:latin typeface="JFTAAS+TrebuchetMS-Bold"/>
                <a:cs typeface="JFTAAS+TrebuchetMS-Bold"/>
              </a:rPr>
              <a:t>want</a:t>
            </a:r>
            <a:r>
              <a:rPr dirty="0" sz="2700" spc="2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03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700" spc="12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42" b="1">
                <a:solidFill>
                  <a:srgbClr val="ffffff"/>
                </a:solidFill>
                <a:latin typeface="JFTAAS+TrebuchetMS-Bold"/>
                <a:cs typeface="JFTAAS+TrebuchetMS-Bold"/>
              </a:rPr>
              <a:t>create</a:t>
            </a:r>
            <a:r>
              <a:rPr dirty="0" sz="2700" spc="17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307" b="1">
                <a:solidFill>
                  <a:srgbClr val="ffffff"/>
                </a:solidFill>
                <a:latin typeface="JFTAAS+TrebuchetMS-Bold"/>
                <a:cs typeface="JFTAAS+TrebuchetMS-Bold"/>
              </a:rPr>
              <a:t>an</a:t>
            </a:r>
            <a:r>
              <a:rPr dirty="0" sz="2700" spc="3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ovarian</a:t>
            </a:r>
            <a:r>
              <a:rPr dirty="0" sz="2700" spc="2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23" b="1">
                <a:solidFill>
                  <a:srgbClr val="ffffff"/>
                </a:solidFill>
                <a:latin typeface="JFTAAS+TrebuchetMS-Bold"/>
                <a:cs typeface="JFTAAS+TrebuchetMS-Bold"/>
              </a:rPr>
              <a:t>cysts/tumors</a:t>
            </a:r>
            <a:r>
              <a:rPr dirty="0" sz="2700" spc="27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7" b="1">
                <a:solidFill>
                  <a:srgbClr val="ffffff"/>
                </a:solidFill>
                <a:latin typeface="JFTAAS+TrebuchetMS-Bold"/>
                <a:cs typeface="JFTAAS+TrebuchetMS-Bold"/>
              </a:rPr>
              <a:t>detector</a:t>
            </a:r>
            <a:r>
              <a:rPr dirty="0" sz="2700" spc="1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01" b="1">
                <a:solidFill>
                  <a:srgbClr val="ffffff"/>
                </a:solidFill>
                <a:latin typeface="JFTAAS+TrebuchetMS-Bold"/>
                <a:cs typeface="JFTAAS+TrebuchetMS-Bold"/>
              </a:rPr>
              <a:t>cyclin</a:t>
            </a:r>
          </a:p>
          <a:p>
            <a:pPr marL="0" marR="0">
              <a:lnSpc>
                <a:spcPts val="3135"/>
              </a:lnSpc>
              <a:spcBef>
                <a:spcPts val="613"/>
              </a:spcBef>
              <a:spcAft>
                <a:spcPts val="0"/>
              </a:spcAft>
            </a:pPr>
            <a:r>
              <a:rPr dirty="0" sz="2700" spc="123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44469" y="5514074"/>
            <a:ext cx="4085530" cy="863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02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spc="-177" b="1">
                <a:solidFill>
                  <a:srgbClr val="f56e1a"/>
                </a:solidFill>
                <a:latin typeface="JFTAAS+TrebuchetMS-Bold"/>
                <a:cs typeface="JFTAAS+TrebuchetMS-Bold"/>
              </a:rPr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700" y="6886051"/>
            <a:ext cx="16163742" cy="9600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226" b="1">
                <a:solidFill>
                  <a:srgbClr val="ffffff"/>
                </a:solidFill>
                <a:latin typeface="JFTAAS+TrebuchetMS-Bold"/>
                <a:cs typeface="JFTAAS+TrebuchetMS-Bold"/>
              </a:rPr>
              <a:t>Cycling</a:t>
            </a:r>
            <a:r>
              <a:rPr dirty="0" sz="2700" spc="3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shorts</a:t>
            </a:r>
            <a:r>
              <a:rPr dirty="0" sz="2700" spc="3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08" b="1">
                <a:solidFill>
                  <a:srgbClr val="ffffff"/>
                </a:solidFill>
                <a:latin typeface="JFTAAS+TrebuchetMS-Bold"/>
                <a:cs typeface="JFTAAS+TrebuchetMS-Bold"/>
              </a:rPr>
              <a:t>being</a:t>
            </a:r>
            <a:r>
              <a:rPr dirty="0" sz="2700" spc="2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700" spc="4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76" b="1">
                <a:solidFill>
                  <a:srgbClr val="ffffff"/>
                </a:solidFill>
                <a:latin typeface="JFTAAS+TrebuchetMS-Bold"/>
                <a:cs typeface="JFTAAS+TrebuchetMS-Bold"/>
              </a:rPr>
              <a:t>good</a:t>
            </a:r>
            <a:r>
              <a:rPr dirty="0" sz="27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23" b="1">
                <a:solidFill>
                  <a:srgbClr val="ffffff"/>
                </a:solidFill>
                <a:latin typeface="JFTAAS+TrebuchetMS-Bold"/>
                <a:cs typeface="JFTAAS+TrebuchetMS-Bold"/>
              </a:rPr>
              <a:t>coverage</a:t>
            </a:r>
            <a:r>
              <a:rPr dirty="0" sz="2700" spc="-6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77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7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700" spc="3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51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women</a:t>
            </a:r>
            <a:r>
              <a:rPr dirty="0" sz="2700" spc="3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02" b="1">
                <a:solidFill>
                  <a:srgbClr val="ffffff"/>
                </a:solidFill>
                <a:latin typeface="JFTAAS+TrebuchetMS-Bold"/>
                <a:cs typeface="JFTAAS+TrebuchetMS-Bold"/>
              </a:rPr>
              <a:t>lower</a:t>
            </a:r>
            <a:r>
              <a:rPr dirty="0" sz="2700" spc="2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43" b="1">
                <a:solidFill>
                  <a:srgbClr val="ffffff"/>
                </a:solidFill>
                <a:latin typeface="JFTAAS+TrebuchetMS-Bold"/>
                <a:cs typeface="JFTAAS+TrebuchetMS-Bold"/>
              </a:rPr>
              <a:t>body</a:t>
            </a:r>
            <a:r>
              <a:rPr dirty="0" sz="2700" spc="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700" spc="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42" b="1">
                <a:solidFill>
                  <a:srgbClr val="ffffff"/>
                </a:solidFill>
                <a:latin typeface="JFTAAS+TrebuchetMS-Bold"/>
                <a:cs typeface="JFTAAS+TrebuchetMS-Bold"/>
              </a:rPr>
              <a:t>help</a:t>
            </a:r>
            <a:r>
              <a:rPr dirty="0" sz="2700" spc="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03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7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27" b="1">
                <a:solidFill>
                  <a:srgbClr val="ffffff"/>
                </a:solidFill>
                <a:latin typeface="JFTAAS+TrebuchetMS-Bold"/>
                <a:cs typeface="JFTAAS+TrebuchetMS-Bold"/>
              </a:rPr>
              <a:t>detect</a:t>
            </a:r>
            <a:r>
              <a:rPr dirty="0" sz="2700" spc="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48" b="1">
                <a:solidFill>
                  <a:srgbClr val="ffffff"/>
                </a:solidFill>
                <a:latin typeface="JFTAAS+TrebuchetMS-Bold"/>
                <a:cs typeface="JFTAAS+TrebuchetMS-Bold"/>
              </a:rPr>
              <a:t>ever</a:t>
            </a:r>
          </a:p>
          <a:p>
            <a:pPr marL="0" marR="0">
              <a:lnSpc>
                <a:spcPts val="3135"/>
              </a:lnSpc>
              <a:spcBef>
                <a:spcPts val="1039"/>
              </a:spcBef>
              <a:spcAft>
                <a:spcPts val="0"/>
              </a:spcAft>
            </a:pPr>
            <a:r>
              <a:rPr dirty="0" sz="2700" spc="269" b="1">
                <a:solidFill>
                  <a:srgbClr val="ffffff"/>
                </a:solidFill>
                <a:latin typeface="JFTAAS+TrebuchetMS-Bold"/>
                <a:cs typeface="JFTAAS+TrebuchetMS-Bold"/>
              </a:rPr>
              <a:t>moment</a:t>
            </a:r>
            <a:r>
              <a:rPr dirty="0" sz="2700" spc="-22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94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700" spc="-2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94" b="1">
                <a:solidFill>
                  <a:srgbClr val="ffffff"/>
                </a:solidFill>
                <a:latin typeface="JFTAAS+TrebuchetMS-Bold"/>
                <a:cs typeface="JFTAAS+TrebuchetMS-Bold"/>
              </a:rPr>
              <a:t>any</a:t>
            </a:r>
            <a:r>
              <a:rPr dirty="0" sz="2700" spc="-2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277" b="1">
                <a:solidFill>
                  <a:srgbClr val="ffffff"/>
                </a:solidFill>
                <a:latin typeface="JFTAAS+TrebuchetMS-Bold"/>
                <a:cs typeface="JFTAAS+TrebuchetMS-Bold"/>
              </a:rPr>
              <a:t>change</a:t>
            </a:r>
            <a:r>
              <a:rPr dirty="0" sz="2700" spc="-23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03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700" spc="-24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700" spc="-23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02" b="1">
                <a:solidFill>
                  <a:srgbClr val="ffffff"/>
                </a:solidFill>
                <a:latin typeface="JFTAAS+TrebuchetMS-Bold"/>
                <a:cs typeface="JFTAAS+TrebuchetMS-Bold"/>
              </a:rPr>
              <a:t>lower</a:t>
            </a:r>
            <a:r>
              <a:rPr dirty="0" sz="2700" spc="-24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part</a:t>
            </a:r>
            <a:r>
              <a:rPr dirty="0" sz="2700" spc="-23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77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700" spc="-24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700" spc="-23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700" spc="148" b="1">
                <a:solidFill>
                  <a:srgbClr val="ffffff"/>
                </a:solidFill>
                <a:latin typeface="JFTAAS+TrebuchetMS-Bold"/>
                <a:cs typeface="JFTAAS+TrebuchetMS-Bold"/>
              </a:rPr>
              <a:t>body.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65970" y="1444171"/>
            <a:ext cx="3838705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spc="-298" b="1">
                <a:solidFill>
                  <a:srgbClr val="f56e1a"/>
                </a:solidFill>
                <a:latin typeface="JFTAAS+TrebuchetMS-Bold"/>
                <a:cs typeface="JFTAAS+TrebuchetMS-Bold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3176225"/>
            <a:ext cx="16243783" cy="19372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Late</a:t>
            </a:r>
            <a:r>
              <a:rPr dirty="0" sz="2800" spc="16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37" b="1">
                <a:solidFill>
                  <a:srgbClr val="ffffff"/>
                </a:solidFill>
                <a:latin typeface="JFTAAS+TrebuchetMS-Bold"/>
                <a:cs typeface="JFTAAS+TrebuchetMS-Bold"/>
              </a:rPr>
              <a:t>diagnosis</a:t>
            </a:r>
            <a:r>
              <a:rPr dirty="0" sz="2800" spc="24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sometimes</a:t>
            </a:r>
            <a:r>
              <a:rPr dirty="0" sz="2800" spc="21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causes</a:t>
            </a:r>
            <a:r>
              <a:rPr dirty="0" sz="2800" spc="22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deaths.</a:t>
            </a:r>
            <a:r>
              <a:rPr dirty="0" sz="2800" spc="17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If</a:t>
            </a:r>
            <a:r>
              <a:rPr dirty="0" sz="2800" spc="20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they</a:t>
            </a:r>
            <a:r>
              <a:rPr dirty="0" sz="2800" spc="17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are</a:t>
            </a:r>
            <a:r>
              <a:rPr dirty="0" sz="2800" spc="17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aware</a:t>
            </a:r>
            <a:r>
              <a:rPr dirty="0" sz="2800" spc="17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800" spc="21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800" spc="21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800" spc="16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800" spc="20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resolve</a:t>
            </a:r>
            <a:r>
              <a:rPr dirty="0" sz="2800" spc="20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complication</a:t>
            </a:r>
          </a:p>
          <a:p>
            <a:pPr marL="0" marR="0">
              <a:lnSpc>
                <a:spcPts val="3251"/>
              </a:lnSpc>
              <a:spcBef>
                <a:spcPts val="649"/>
              </a:spcBef>
              <a:spcAft>
                <a:spcPts val="0"/>
              </a:spcAft>
            </a:pPr>
            <a:r>
              <a:rPr dirty="0" sz="2800" spc="-97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800" spc="5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want</a:t>
            </a:r>
            <a:r>
              <a:rPr dirty="0" sz="2800" spc="1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800" spc="19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make</a:t>
            </a:r>
            <a:r>
              <a:rPr dirty="0" sz="28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our</a:t>
            </a:r>
            <a:r>
              <a:rPr dirty="0" sz="2800" spc="16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800" spc="17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capable</a:t>
            </a:r>
            <a:r>
              <a:rPr dirty="0" sz="2800" spc="18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800" spc="19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detecting</a:t>
            </a:r>
            <a:r>
              <a:rPr dirty="0" sz="2800" spc="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cysts</a:t>
            </a:r>
            <a:r>
              <a:rPr dirty="0" sz="2800" spc="20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23" b="1">
                <a:solidFill>
                  <a:srgbClr val="ffffff"/>
                </a:solidFill>
                <a:latin typeface="JFTAAS+TrebuchetMS-Bold"/>
                <a:cs typeface="JFTAAS+TrebuchetMS-Bold"/>
              </a:rPr>
              <a:t>or</a:t>
            </a:r>
            <a:r>
              <a:rPr dirty="0" sz="2800" spc="1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11" b="1">
                <a:solidFill>
                  <a:srgbClr val="ffffff"/>
                </a:solidFill>
                <a:latin typeface="JFTAAS+TrebuchetMS-Bold"/>
                <a:cs typeface="JFTAAS+TrebuchetMS-Bold"/>
              </a:rPr>
              <a:t>tumors</a:t>
            </a:r>
            <a:r>
              <a:rPr dirty="0" sz="2800" spc="18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0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800" spc="1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early</a:t>
            </a:r>
            <a:r>
              <a:rPr dirty="0" sz="2800" spc="16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28" b="1">
                <a:solidFill>
                  <a:srgbClr val="ffffff"/>
                </a:solidFill>
                <a:latin typeface="JFTAAS+TrebuchetMS-Bold"/>
                <a:cs typeface="JFTAAS+TrebuchetMS-Bold"/>
              </a:rPr>
              <a:t>stage</a:t>
            </a:r>
            <a:r>
              <a:rPr dirty="0" sz="2800" spc="2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87" b="1">
                <a:solidFill>
                  <a:srgbClr val="ffffff"/>
                </a:solidFill>
                <a:latin typeface="JFTAAS+TrebuchetMS-Bold"/>
                <a:cs typeface="JFTAAS+TrebuchetMS-Bold"/>
              </a:rPr>
              <a:t>so</a:t>
            </a:r>
            <a:r>
              <a:rPr dirty="0" sz="2800" spc="28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that</a:t>
            </a:r>
            <a:r>
              <a:rPr dirty="0" sz="2800" spc="1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wome</a:t>
            </a:r>
          </a:p>
          <a:p>
            <a:pPr marL="0" marR="0">
              <a:lnSpc>
                <a:spcPts val="3251"/>
              </a:lnSpc>
              <a:spcBef>
                <a:spcPts val="649"/>
              </a:spcBef>
              <a:spcAft>
                <a:spcPts val="0"/>
              </a:spcAft>
            </a:pPr>
            <a:r>
              <a:rPr dirty="0" sz="28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800" spc="-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get</a:t>
            </a:r>
            <a:r>
              <a:rPr dirty="0" sz="2800" spc="-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8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23" b="1">
                <a:solidFill>
                  <a:srgbClr val="ffffff"/>
                </a:solidFill>
                <a:latin typeface="JFTAAS+TrebuchetMS-Bold"/>
                <a:cs typeface="JFTAAS+TrebuchetMS-Bold"/>
              </a:rPr>
              <a:t>diagnosed</a:t>
            </a:r>
            <a:r>
              <a:rPr dirty="0" sz="2800" spc="-4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81" b="1">
                <a:solidFill>
                  <a:srgbClr val="ffffff"/>
                </a:solidFill>
                <a:latin typeface="JFTAAS+TrebuchetMS-Bold"/>
                <a:cs typeface="JFTAAS+TrebuchetMS-Bold"/>
              </a:rPr>
              <a:t>early.</a:t>
            </a:r>
            <a:r>
              <a:rPr dirty="0" sz="2800" spc="-4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36" b="1">
                <a:solidFill>
                  <a:srgbClr val="ffffff"/>
                </a:solidFill>
                <a:latin typeface="JFTAAS+TrebuchetMS-Bold"/>
                <a:cs typeface="JFTAAS+TrebuchetMS-Bold"/>
              </a:rPr>
              <a:t>Cycling</a:t>
            </a:r>
            <a:r>
              <a:rPr dirty="0" sz="2800" spc="-4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shorts</a:t>
            </a:r>
            <a:r>
              <a:rPr dirty="0" sz="28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are</a:t>
            </a:r>
            <a:r>
              <a:rPr dirty="0" sz="28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easy</a:t>
            </a:r>
            <a:r>
              <a:rPr dirty="0" sz="2800" spc="-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800" spc="-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67" b="1">
                <a:solidFill>
                  <a:srgbClr val="ffffff"/>
                </a:solidFill>
                <a:latin typeface="JFTAAS+TrebuchetMS-Bold"/>
                <a:cs typeface="JFTAAS+TrebuchetMS-Bold"/>
              </a:rPr>
              <a:t>wear</a:t>
            </a:r>
            <a:r>
              <a:rPr dirty="0" sz="28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14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8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comfortable.</a:t>
            </a:r>
            <a:r>
              <a:rPr dirty="0" sz="28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97" b="1">
                <a:solidFill>
                  <a:srgbClr val="ffffff"/>
                </a:solidFill>
                <a:latin typeface="JFTAAS+TrebuchetMS-Bold"/>
                <a:cs typeface="JFTAAS+TrebuchetMS-Bold"/>
              </a:rPr>
              <a:t>We</a:t>
            </a:r>
            <a:r>
              <a:rPr dirty="0" sz="2800" spc="-9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want</a:t>
            </a:r>
            <a:r>
              <a:rPr dirty="0" sz="2800" spc="-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800" spc="-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make</a:t>
            </a:r>
            <a:r>
              <a:rPr dirty="0" sz="2800" spc="-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ou</a:t>
            </a:r>
          </a:p>
          <a:p>
            <a:pPr marL="0" marR="0">
              <a:lnSpc>
                <a:spcPts val="3251"/>
              </a:lnSpc>
              <a:spcBef>
                <a:spcPts val="649"/>
              </a:spcBef>
              <a:spcAft>
                <a:spcPts val="0"/>
              </a:spcAft>
            </a:pPr>
            <a:r>
              <a:rPr dirty="0" sz="28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800" spc="-15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31" b="1">
                <a:solidFill>
                  <a:srgbClr val="ffffff"/>
                </a:solidFill>
                <a:latin typeface="JFTAAS+TrebuchetMS-Bold"/>
                <a:cs typeface="JFTAAS+TrebuchetMS-Bold"/>
              </a:rPr>
              <a:t>helpful</a:t>
            </a:r>
            <a:r>
              <a:rPr dirty="0" sz="2800" spc="-16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for</a:t>
            </a:r>
            <a:r>
              <a:rPr dirty="0" sz="2800" spc="-15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all</a:t>
            </a:r>
            <a:r>
              <a:rPr dirty="0" sz="2800" spc="-17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800" spc="-15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girls</a:t>
            </a:r>
            <a:r>
              <a:rPr dirty="0" sz="2800" spc="-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14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800" spc="-17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800" spc="-15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women</a:t>
            </a:r>
            <a:r>
              <a:rPr dirty="0" sz="2800" spc="-15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all</a:t>
            </a:r>
            <a:r>
              <a:rPr dirty="0" sz="2800" spc="-17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over</a:t>
            </a:r>
            <a:r>
              <a:rPr dirty="0" sz="2800" spc="-15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800" spc="-15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800" spc="-81" b="1">
                <a:solidFill>
                  <a:srgbClr val="ffffff"/>
                </a:solidFill>
                <a:latin typeface="JFTAAS+TrebuchetMS-Bold"/>
                <a:cs typeface="JFTAAS+TrebuchetMS-Bold"/>
              </a:rPr>
              <a:t>world.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06966" y="133511"/>
            <a:ext cx="7657002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spc="21">
                <a:solidFill>
                  <a:srgbClr val="f56e1a"/>
                </a:solidFill>
                <a:latin typeface="WVCWVU+TrebuchetMS"/>
                <a:cs typeface="WVCWVU+TrebuchetMS"/>
              </a:rPr>
              <a:t>HOW</a:t>
            </a:r>
            <a:r>
              <a:rPr dirty="0" sz="5700" spc="-317">
                <a:solidFill>
                  <a:srgbClr val="f56e1a"/>
                </a:solidFill>
                <a:latin typeface="WVCWVU+TrebuchetMS"/>
                <a:cs typeface="WVCWVU+TrebuchetMS"/>
              </a:rPr>
              <a:t> </a:t>
            </a:r>
            <a:r>
              <a:rPr dirty="0" sz="5700" spc="86">
                <a:solidFill>
                  <a:srgbClr val="f56e1a"/>
                </a:solidFill>
                <a:latin typeface="WVCWVU+TrebuchetMS"/>
                <a:cs typeface="WVCWVU+TrebuchetMS"/>
              </a:rPr>
              <a:t>OUR</a:t>
            </a:r>
            <a:r>
              <a:rPr dirty="0" sz="5700" spc="-318">
                <a:solidFill>
                  <a:srgbClr val="f56e1a"/>
                </a:solidFill>
                <a:latin typeface="WVCWVU+TrebuchetMS"/>
                <a:cs typeface="WVCWVU+TrebuchetMS"/>
              </a:rPr>
              <a:t> </a:t>
            </a:r>
            <a:r>
              <a:rPr dirty="0" sz="5700" spc="100">
                <a:solidFill>
                  <a:srgbClr val="f56e1a"/>
                </a:solidFill>
                <a:latin typeface="WVCWVU+TrebuchetMS"/>
                <a:cs typeface="WVCWVU+TrebuchetMS"/>
              </a:rPr>
              <a:t>APP</a:t>
            </a:r>
            <a:r>
              <a:rPr dirty="0" sz="5700" spc="-314">
                <a:solidFill>
                  <a:srgbClr val="f56e1a"/>
                </a:solidFill>
                <a:latin typeface="WVCWVU+TrebuchetMS"/>
                <a:cs typeface="WVCWVU+TrebuchetMS"/>
              </a:rPr>
              <a:t> </a:t>
            </a:r>
            <a:r>
              <a:rPr dirty="0" sz="5700" spc="225">
                <a:solidFill>
                  <a:srgbClr val="f56e1a"/>
                </a:solidFill>
                <a:latin typeface="WVCWVU+TrebuchetMS"/>
                <a:cs typeface="WVCWVU+TrebuchetMS"/>
              </a:rPr>
              <a:t>WORKS?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6235" y="1429349"/>
            <a:ext cx="10694577" cy="2666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9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spc="-67">
                <a:solidFill>
                  <a:srgbClr val="ffffff"/>
                </a:solidFill>
                <a:latin typeface="WVCWVU+TrebuchetMS"/>
                <a:cs typeface="WVCWVU+TrebuchetMS"/>
              </a:rPr>
              <a:t>First,</a:t>
            </a:r>
            <a:r>
              <a:rPr dirty="0" sz="3100" spc="102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-15">
                <a:solidFill>
                  <a:srgbClr val="ffffff"/>
                </a:solidFill>
                <a:latin typeface="WVCWVU+TrebuchetMS"/>
                <a:cs typeface="WVCWVU+TrebuchetMS"/>
              </a:rPr>
              <a:t>we</a:t>
            </a:r>
            <a:r>
              <a:rPr dirty="0" sz="3100" spc="159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47">
                <a:solidFill>
                  <a:srgbClr val="ffffff"/>
                </a:solidFill>
                <a:latin typeface="WVCWVU+TrebuchetMS"/>
                <a:cs typeface="WVCWVU+TrebuchetMS"/>
              </a:rPr>
              <a:t>have</a:t>
            </a:r>
            <a:r>
              <a:rPr dirty="0" sz="3100" spc="22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3">
                <a:solidFill>
                  <a:srgbClr val="ffffff"/>
                </a:solidFill>
                <a:latin typeface="WVCWVU+TrebuchetMS"/>
                <a:cs typeface="WVCWVU+TrebuchetMS"/>
              </a:rPr>
              <a:t>to</a:t>
            </a:r>
            <a:r>
              <a:rPr dirty="0" sz="3100" spc="202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47">
                <a:solidFill>
                  <a:srgbClr val="ffffff"/>
                </a:solidFill>
                <a:latin typeface="WVCWVU+TrebuchetMS"/>
                <a:cs typeface="WVCWVU+TrebuchetMS"/>
              </a:rPr>
              <a:t>manually</a:t>
            </a:r>
            <a:r>
              <a:rPr dirty="0" sz="3100" spc="231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99">
                <a:solidFill>
                  <a:srgbClr val="ffffff"/>
                </a:solidFill>
                <a:latin typeface="WVCWVU+TrebuchetMS"/>
                <a:cs typeface="WVCWVU+TrebuchetMS"/>
              </a:rPr>
              <a:t>add</a:t>
            </a:r>
            <a:r>
              <a:rPr dirty="0" sz="3100" spc="265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14">
                <a:solidFill>
                  <a:srgbClr val="ffffff"/>
                </a:solidFill>
                <a:latin typeface="WVCWVU+TrebuchetMS"/>
                <a:cs typeface="WVCWVU+TrebuchetMS"/>
              </a:rPr>
              <a:t>the</a:t>
            </a:r>
            <a:r>
              <a:rPr dirty="0" sz="3100" spc="187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8">
                <a:solidFill>
                  <a:srgbClr val="ffffff"/>
                </a:solidFill>
                <a:latin typeface="WVCWVU+TrebuchetMS"/>
                <a:cs typeface="WVCWVU+TrebuchetMS"/>
              </a:rPr>
              <a:t>data</a:t>
            </a:r>
            <a:r>
              <a:rPr dirty="0" sz="3100" spc="20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8">
                <a:solidFill>
                  <a:srgbClr val="ffffff"/>
                </a:solidFill>
                <a:latin typeface="WVCWVU+TrebuchetMS"/>
                <a:cs typeface="WVCWVU+TrebuchetMS"/>
              </a:rPr>
              <a:t>to</a:t>
            </a:r>
            <a:r>
              <a:rPr dirty="0" sz="3100" spc="207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>
                <a:solidFill>
                  <a:srgbClr val="ffffff"/>
                </a:solidFill>
                <a:latin typeface="WVCWVU+TrebuchetMS"/>
                <a:cs typeface="WVCWVU+TrebuchetMS"/>
              </a:rPr>
              <a:t>the</a:t>
            </a:r>
            <a:r>
              <a:rPr dirty="0" sz="3100" spc="183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-31">
                <a:solidFill>
                  <a:srgbClr val="ffffff"/>
                </a:solidFill>
                <a:latin typeface="WVCWVU+TrebuchetMS"/>
                <a:cs typeface="WVCWVU+TrebuchetMS"/>
              </a:rPr>
              <a:t>app.</a:t>
            </a:r>
            <a:r>
              <a:rPr dirty="0" sz="3100" spc="135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-31">
                <a:solidFill>
                  <a:srgbClr val="ffffff"/>
                </a:solidFill>
                <a:latin typeface="WVCWVU+TrebuchetMS"/>
                <a:cs typeface="WVCWVU+TrebuchetMS"/>
              </a:rPr>
              <a:t>After</a:t>
            </a:r>
          </a:p>
          <a:p>
            <a:pPr marL="0" marR="0">
              <a:lnSpc>
                <a:spcPts val="3599"/>
              </a:lnSpc>
              <a:spcBef>
                <a:spcPts val="674"/>
              </a:spcBef>
              <a:spcAft>
                <a:spcPts val="0"/>
              </a:spcAft>
            </a:pPr>
            <a:r>
              <a:rPr dirty="0" sz="3100" spc="82">
                <a:solidFill>
                  <a:srgbClr val="ffffff"/>
                </a:solidFill>
                <a:latin typeface="WVCWVU+TrebuchetMS"/>
                <a:cs typeface="WVCWVU+TrebuchetMS"/>
              </a:rPr>
              <a:t>one</a:t>
            </a:r>
            <a:r>
              <a:rPr dirty="0" sz="3100" spc="496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63">
                <a:solidFill>
                  <a:srgbClr val="ffffff"/>
                </a:solidFill>
                <a:latin typeface="WVCWVU+TrebuchetMS"/>
                <a:cs typeface="WVCWVU+TrebuchetMS"/>
              </a:rPr>
              <a:t>month</a:t>
            </a:r>
            <a:r>
              <a:rPr dirty="0" sz="3100" spc="484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>
                <a:solidFill>
                  <a:srgbClr val="ffffff"/>
                </a:solidFill>
                <a:latin typeface="WVCWVU+TrebuchetMS"/>
                <a:cs typeface="WVCWVU+TrebuchetMS"/>
              </a:rPr>
              <a:t>the</a:t>
            </a:r>
            <a:r>
              <a:rPr dirty="0" sz="3100" spc="417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93">
                <a:solidFill>
                  <a:srgbClr val="ffffff"/>
                </a:solidFill>
                <a:latin typeface="WVCWVU+TrebuchetMS"/>
                <a:cs typeface="WVCWVU+TrebuchetMS"/>
              </a:rPr>
              <a:t>app</a:t>
            </a:r>
            <a:r>
              <a:rPr dirty="0" sz="3100" spc="494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-15">
                <a:solidFill>
                  <a:srgbClr val="ffffff"/>
                </a:solidFill>
                <a:latin typeface="WVCWVU+TrebuchetMS"/>
                <a:cs typeface="WVCWVU+TrebuchetMS"/>
              </a:rPr>
              <a:t>will</a:t>
            </a:r>
            <a:r>
              <a:rPr dirty="0" sz="3100" spc="401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3">
                <a:solidFill>
                  <a:srgbClr val="ffffff"/>
                </a:solidFill>
                <a:latin typeface="WVCWVU+TrebuchetMS"/>
                <a:cs typeface="WVCWVU+TrebuchetMS"/>
              </a:rPr>
              <a:t>give</a:t>
            </a:r>
            <a:r>
              <a:rPr dirty="0" sz="3100" spc="436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88">
                <a:solidFill>
                  <a:srgbClr val="ffffff"/>
                </a:solidFill>
                <a:latin typeface="WVCWVU+TrebuchetMS"/>
                <a:cs typeface="WVCWVU+TrebuchetMS"/>
              </a:rPr>
              <a:t>you</a:t>
            </a:r>
            <a:r>
              <a:rPr dirty="0" sz="3100" spc="50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>
                <a:solidFill>
                  <a:srgbClr val="ffffff"/>
                </a:solidFill>
                <a:latin typeface="WVCWVU+TrebuchetMS"/>
                <a:cs typeface="WVCWVU+TrebuchetMS"/>
              </a:rPr>
              <a:t>a</a:t>
            </a:r>
            <a:r>
              <a:rPr dirty="0" sz="3100" spc="521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7">
                <a:solidFill>
                  <a:srgbClr val="ffffff"/>
                </a:solidFill>
                <a:latin typeface="WVCWVU+TrebuchetMS"/>
                <a:cs typeface="WVCWVU+TrebuchetMS"/>
              </a:rPr>
              <a:t>average</a:t>
            </a:r>
            <a:r>
              <a:rPr dirty="0" sz="3100" spc="428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8">
                <a:solidFill>
                  <a:srgbClr val="ffffff"/>
                </a:solidFill>
                <a:latin typeface="WVCWVU+TrebuchetMS"/>
                <a:cs typeface="WVCWVU+TrebuchetMS"/>
              </a:rPr>
              <a:t>data</a:t>
            </a:r>
            <a:r>
              <a:rPr dirty="0" sz="3100" spc="436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3">
                <a:solidFill>
                  <a:srgbClr val="ffffff"/>
                </a:solidFill>
                <a:latin typeface="WVCWVU+TrebuchetMS"/>
                <a:cs typeface="WVCWVU+TrebuchetMS"/>
              </a:rPr>
              <a:t>of</a:t>
            </a:r>
            <a:r>
              <a:rPr dirty="0" sz="3100" spc="446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47">
                <a:solidFill>
                  <a:srgbClr val="ffffff"/>
                </a:solidFill>
                <a:latin typeface="WVCWVU+TrebuchetMS"/>
                <a:cs typeface="WVCWVU+TrebuchetMS"/>
              </a:rPr>
              <a:t>last</a:t>
            </a:r>
          </a:p>
          <a:p>
            <a:pPr marL="0" marR="0">
              <a:lnSpc>
                <a:spcPts val="3599"/>
              </a:lnSpc>
              <a:spcBef>
                <a:spcPts val="624"/>
              </a:spcBef>
              <a:spcAft>
                <a:spcPts val="0"/>
              </a:spcAft>
            </a:pPr>
            <a:r>
              <a:rPr dirty="0" sz="3100" spc="-15">
                <a:solidFill>
                  <a:srgbClr val="ffffff"/>
                </a:solidFill>
                <a:latin typeface="WVCWVU+TrebuchetMS"/>
                <a:cs typeface="WVCWVU+TrebuchetMS"/>
              </a:rPr>
              <a:t>month.</a:t>
            </a:r>
            <a:r>
              <a:rPr dirty="0" sz="3100" spc="93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WVCWVU+TrebuchetMS"/>
                <a:cs typeface="WVCWVU+TrebuchetMS"/>
              </a:rPr>
              <a:t>The</a:t>
            </a:r>
            <a:r>
              <a:rPr dirty="0" sz="3100" spc="8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93">
                <a:solidFill>
                  <a:srgbClr val="ffffff"/>
                </a:solidFill>
                <a:latin typeface="WVCWVU+TrebuchetMS"/>
                <a:cs typeface="WVCWVU+TrebuchetMS"/>
              </a:rPr>
              <a:t>app</a:t>
            </a:r>
            <a:r>
              <a:rPr dirty="0" sz="3100" spc="182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-15">
                <a:solidFill>
                  <a:srgbClr val="ffffff"/>
                </a:solidFill>
                <a:latin typeface="WVCWVU+TrebuchetMS"/>
                <a:cs typeface="WVCWVU+TrebuchetMS"/>
              </a:rPr>
              <a:t>will</a:t>
            </a:r>
            <a:r>
              <a:rPr dirty="0" sz="3100" spc="88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4">
                <a:solidFill>
                  <a:srgbClr val="ffffff"/>
                </a:solidFill>
                <a:latin typeface="WVCWVU+TrebuchetMS"/>
                <a:cs typeface="WVCWVU+TrebuchetMS"/>
              </a:rPr>
              <a:t>then</a:t>
            </a:r>
            <a:r>
              <a:rPr dirty="0" sz="3100" spc="137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49">
                <a:solidFill>
                  <a:srgbClr val="ffffff"/>
                </a:solidFill>
                <a:latin typeface="WVCWVU+TrebuchetMS"/>
                <a:cs typeface="WVCWVU+TrebuchetMS"/>
              </a:rPr>
              <a:t>recommend</a:t>
            </a:r>
            <a:r>
              <a:rPr dirty="0" sz="3100" spc="15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88">
                <a:solidFill>
                  <a:srgbClr val="ffffff"/>
                </a:solidFill>
                <a:latin typeface="WVCWVU+TrebuchetMS"/>
                <a:cs typeface="WVCWVU+TrebuchetMS"/>
              </a:rPr>
              <a:t>you</a:t>
            </a:r>
            <a:r>
              <a:rPr dirty="0" sz="3100" spc="187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117">
                <a:solidFill>
                  <a:srgbClr val="ffffff"/>
                </a:solidFill>
                <a:latin typeface="WVCWVU+TrebuchetMS"/>
                <a:cs typeface="WVCWVU+TrebuchetMS"/>
              </a:rPr>
              <a:t>on</a:t>
            </a:r>
            <a:r>
              <a:rPr dirty="0" sz="3100" spc="222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>
                <a:solidFill>
                  <a:srgbClr val="ffffff"/>
                </a:solidFill>
                <a:latin typeface="WVCWVU+TrebuchetMS"/>
                <a:cs typeface="WVCWVU+TrebuchetMS"/>
              </a:rPr>
              <a:t>the</a:t>
            </a:r>
            <a:r>
              <a:rPr dirty="0" sz="3100" spc="105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119">
                <a:solidFill>
                  <a:srgbClr val="ffffff"/>
                </a:solidFill>
                <a:latin typeface="WVCWVU+TrebuchetMS"/>
                <a:cs typeface="WVCWVU+TrebuchetMS"/>
              </a:rPr>
              <a:t>basis</a:t>
            </a:r>
            <a:r>
              <a:rPr dirty="0" sz="3100" spc="206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3">
                <a:solidFill>
                  <a:srgbClr val="ffffff"/>
                </a:solidFill>
                <a:latin typeface="WVCWVU+TrebuchetMS"/>
                <a:cs typeface="WVCWVU+TrebuchetMS"/>
              </a:rPr>
              <a:t>of</a:t>
            </a:r>
          </a:p>
          <a:p>
            <a:pPr marL="0" marR="0">
              <a:lnSpc>
                <a:spcPts val="3599"/>
              </a:lnSpc>
              <a:spcBef>
                <a:spcPts val="674"/>
              </a:spcBef>
              <a:spcAft>
                <a:spcPts val="0"/>
              </a:spcAft>
            </a:pPr>
            <a:r>
              <a:rPr dirty="0" sz="3100" spc="68">
                <a:solidFill>
                  <a:srgbClr val="ffffff"/>
                </a:solidFill>
                <a:latin typeface="WVCWVU+TrebuchetMS"/>
                <a:cs typeface="WVCWVU+TrebuchetMS"/>
              </a:rPr>
              <a:t>your</a:t>
            </a:r>
            <a:r>
              <a:rPr dirty="0" sz="3100" spc="197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38">
                <a:solidFill>
                  <a:srgbClr val="ffffff"/>
                </a:solidFill>
                <a:latin typeface="WVCWVU+TrebuchetMS"/>
                <a:cs typeface="WVCWVU+TrebuchetMS"/>
              </a:rPr>
              <a:t>data</a:t>
            </a:r>
            <a:r>
              <a:rPr dirty="0" sz="3100" spc="155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14">
                <a:solidFill>
                  <a:srgbClr val="ffffff"/>
                </a:solidFill>
                <a:latin typeface="WVCWVU+TrebuchetMS"/>
                <a:cs typeface="WVCWVU+TrebuchetMS"/>
              </a:rPr>
              <a:t>whether</a:t>
            </a:r>
            <a:r>
              <a:rPr dirty="0" sz="3100" spc="15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88">
                <a:solidFill>
                  <a:srgbClr val="ffffff"/>
                </a:solidFill>
                <a:latin typeface="WVCWVU+TrebuchetMS"/>
                <a:cs typeface="WVCWVU+TrebuchetMS"/>
              </a:rPr>
              <a:t>you</a:t>
            </a:r>
            <a:r>
              <a:rPr dirty="0" sz="3100" spc="221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108">
                <a:solidFill>
                  <a:srgbClr val="ffffff"/>
                </a:solidFill>
                <a:latin typeface="WVCWVU+TrebuchetMS"/>
                <a:cs typeface="WVCWVU+TrebuchetMS"/>
              </a:rPr>
              <a:t>should</a:t>
            </a:r>
            <a:r>
              <a:rPr dirty="0" sz="3100" spc="250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28">
                <a:solidFill>
                  <a:srgbClr val="ffffff"/>
                </a:solidFill>
                <a:latin typeface="WVCWVU+TrebuchetMS"/>
                <a:cs typeface="WVCWVU+TrebuchetMS"/>
              </a:rPr>
              <a:t>visit</a:t>
            </a:r>
            <a:r>
              <a:rPr dirty="0" sz="3100" spc="154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>
                <a:solidFill>
                  <a:srgbClr val="ffffff"/>
                </a:solidFill>
                <a:latin typeface="WVCWVU+TrebuchetMS"/>
                <a:cs typeface="WVCWVU+TrebuchetMS"/>
              </a:rPr>
              <a:t>the</a:t>
            </a:r>
            <a:r>
              <a:rPr dirty="0" sz="3100" spc="137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49">
                <a:solidFill>
                  <a:srgbClr val="ffffff"/>
                </a:solidFill>
                <a:latin typeface="WVCWVU+TrebuchetMS"/>
                <a:cs typeface="WVCWVU+TrebuchetMS"/>
              </a:rPr>
              <a:t>doctor</a:t>
            </a:r>
            <a:r>
              <a:rPr dirty="0" sz="3100" spc="172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23">
                <a:solidFill>
                  <a:srgbClr val="ffffff"/>
                </a:solidFill>
                <a:latin typeface="WVCWVU+TrebuchetMS"/>
                <a:cs typeface="WVCWVU+TrebuchetMS"/>
              </a:rPr>
              <a:t>for</a:t>
            </a:r>
            <a:r>
              <a:rPr dirty="0" sz="3100" spc="154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>
                <a:solidFill>
                  <a:srgbClr val="ffffff"/>
                </a:solidFill>
                <a:latin typeface="WVCWVU+TrebuchetMS"/>
                <a:cs typeface="WVCWVU+TrebuchetMS"/>
              </a:rPr>
              <a:t>further</a:t>
            </a:r>
          </a:p>
          <a:p>
            <a:pPr marL="0" marR="0">
              <a:lnSpc>
                <a:spcPts val="3599"/>
              </a:lnSpc>
              <a:spcBef>
                <a:spcPts val="674"/>
              </a:spcBef>
              <a:spcAft>
                <a:spcPts val="0"/>
              </a:spcAft>
            </a:pPr>
            <a:r>
              <a:rPr dirty="0" sz="3100" spc="38">
                <a:solidFill>
                  <a:srgbClr val="ffffff"/>
                </a:solidFill>
                <a:latin typeface="WVCWVU+TrebuchetMS"/>
                <a:cs typeface="WVCWVU+TrebuchetMS"/>
              </a:rPr>
              <a:t>checkup</a:t>
            </a:r>
            <a:r>
              <a:rPr dirty="0" sz="3100" spc="-144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73">
                <a:solidFill>
                  <a:srgbClr val="ffffff"/>
                </a:solidFill>
                <a:latin typeface="WVCWVU+TrebuchetMS"/>
                <a:cs typeface="WVCWVU+TrebuchetMS"/>
              </a:rPr>
              <a:t>or</a:t>
            </a:r>
            <a:r>
              <a:rPr dirty="0" sz="3100" spc="-158">
                <a:solidFill>
                  <a:srgbClr val="ffffff"/>
                </a:solidFill>
                <a:latin typeface="WVCWVU+TrebuchetMS"/>
                <a:cs typeface="WVCWVU+TrebuchetMS"/>
              </a:rPr>
              <a:t> </a:t>
            </a:r>
            <a:r>
              <a:rPr dirty="0" sz="3100" spc="-62">
                <a:solidFill>
                  <a:srgbClr val="ffffff"/>
                </a:solidFill>
                <a:latin typeface="WVCWVU+TrebuchetMS"/>
                <a:cs typeface="WVCWVU+TrebuchetMS"/>
              </a:rPr>
              <a:t>not.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39964" y="5459481"/>
            <a:ext cx="7640947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-</a:t>
            </a:r>
            <a:r>
              <a:rPr dirty="0" sz="5700" spc="-151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307" b="1">
                <a:solidFill>
                  <a:srgbClr val="ffffff"/>
                </a:solidFill>
                <a:latin typeface="JFTAAS+TrebuchetMS-Bold"/>
                <a:cs typeface="JFTAAS+TrebuchetMS-Bold"/>
              </a:rPr>
              <a:t>AFTER</a:t>
            </a:r>
            <a:r>
              <a:rPr dirty="0" sz="5700" spc="-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269" b="1">
                <a:solidFill>
                  <a:srgbClr val="ffffff"/>
                </a:solidFill>
                <a:latin typeface="JFTAAS+TrebuchetMS-Bold"/>
                <a:cs typeface="JFTAAS+TrebuchetMS-Bold"/>
              </a:rPr>
              <a:t>GETTI</a:t>
            </a:r>
            <a:r>
              <a:rPr dirty="0" sz="5700" spc="-163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NG</a:t>
            </a:r>
            <a:r>
              <a:rPr dirty="0" sz="5700" spc="-50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b="1">
                <a:solidFill>
                  <a:srgbClr val="ffffff"/>
                </a:solidFill>
                <a:latin typeface="JFTAAS+TrebuchetMS-Bold"/>
                <a:cs typeface="JFTAAS+TrebuchetMS-Bold"/>
              </a:rPr>
              <a:t>D</a:t>
            </a:r>
            <a:r>
              <a:rPr dirty="0" sz="5700" spc="-168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251" b="1">
                <a:solidFill>
                  <a:srgbClr val="ffffff"/>
                </a:solidFill>
                <a:latin typeface="JFTAAS+TrebuchetMS-Bold"/>
                <a:cs typeface="JFTAAS+TrebuchetMS-Bold"/>
              </a:rPr>
              <a:t>ATA-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46389" y="6555741"/>
            <a:ext cx="3598409" cy="3477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1939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spc="292" b="1">
                <a:solidFill>
                  <a:srgbClr val="000000"/>
                </a:solidFill>
                <a:latin typeface="JFTAAS+TrebuchetMS-Bold"/>
                <a:cs typeface="JFTAAS+TrebuchetMS-Bold"/>
              </a:rPr>
              <a:t>PERSON</a:t>
            </a:r>
          </a:p>
          <a:p>
            <a:pPr marL="0" marR="0">
              <a:lnSpc>
                <a:spcPts val="6618"/>
              </a:lnSpc>
              <a:spcBef>
                <a:spcPts val="201"/>
              </a:spcBef>
              <a:spcAft>
                <a:spcPts val="0"/>
              </a:spcAft>
            </a:pPr>
            <a:r>
              <a:rPr dirty="0" sz="5700" b="1">
                <a:solidFill>
                  <a:srgbClr val="000000"/>
                </a:solidFill>
                <a:latin typeface="JFTAAS+TrebuchetMS-Bold"/>
                <a:cs typeface="JFTAAS+TrebuchetMS-Bold"/>
              </a:rPr>
              <a:t>W</a:t>
            </a:r>
            <a:r>
              <a:rPr dirty="0" sz="5700" spc="-773" b="1">
                <a:solidFill>
                  <a:srgbClr val="000000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5" b="1">
                <a:solidFill>
                  <a:srgbClr val="000000"/>
                </a:solidFill>
                <a:latin typeface="JFTAAS+TrebuchetMS-Bold"/>
                <a:cs typeface="JFTAAS+TrebuchetMS-Bold"/>
              </a:rPr>
              <a:t>ITH</a:t>
            </a:r>
            <a:r>
              <a:rPr dirty="0" sz="5700" spc="-236" b="1">
                <a:solidFill>
                  <a:srgbClr val="000000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44" b="1">
                <a:solidFill>
                  <a:srgbClr val="000000"/>
                </a:solidFill>
                <a:latin typeface="JFTAAS+TrebuchetMS-Bold"/>
                <a:cs typeface="JFTAAS+TrebuchetMS-Bold"/>
              </a:rPr>
              <a:t>THE</a:t>
            </a:r>
          </a:p>
          <a:p>
            <a:pPr marL="126082" marR="0">
              <a:lnSpc>
                <a:spcPts val="6618"/>
              </a:lnSpc>
              <a:spcBef>
                <a:spcPts val="251"/>
              </a:spcBef>
              <a:spcAft>
                <a:spcPts val="0"/>
              </a:spcAft>
            </a:pPr>
            <a:r>
              <a:rPr dirty="0" sz="5700" spc="91" b="1">
                <a:solidFill>
                  <a:srgbClr val="000000"/>
                </a:solidFill>
                <a:latin typeface="JFTAAS+TrebuchetMS-Bold"/>
                <a:cs typeface="JFTAAS+TrebuchetMS-Bold"/>
              </a:rPr>
              <a:t>HEALTHY</a:t>
            </a:r>
          </a:p>
          <a:p>
            <a:pPr marL="472888" marR="0">
              <a:lnSpc>
                <a:spcPts val="6618"/>
              </a:lnSpc>
              <a:spcBef>
                <a:spcPts val="201"/>
              </a:spcBef>
              <a:spcAft>
                <a:spcPts val="0"/>
              </a:spcAft>
            </a:pPr>
            <a:r>
              <a:rPr dirty="0" sz="5700" spc="436" b="1">
                <a:solidFill>
                  <a:srgbClr val="000000"/>
                </a:solidFill>
                <a:latin typeface="JFTAAS+TrebuchetMS-Bold"/>
                <a:cs typeface="JFTAAS+TrebuchetMS-Bold"/>
              </a:rPr>
              <a:t>OVARY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98236" y="7072276"/>
            <a:ext cx="4670347" cy="2610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b="1">
                <a:solidFill>
                  <a:srgbClr val="000000"/>
                </a:solidFill>
                <a:latin typeface="JFTAAS+TrebuchetMS-Bold"/>
                <a:cs typeface="JFTAAS+TrebuchetMS-Bold"/>
              </a:rPr>
              <a:t>PERSON</a:t>
            </a:r>
            <a:r>
              <a:rPr dirty="0" sz="5700" spc="-375" b="1">
                <a:solidFill>
                  <a:srgbClr val="000000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84" b="1">
                <a:solidFill>
                  <a:srgbClr val="000000"/>
                </a:solidFill>
                <a:latin typeface="JFTAAS+TrebuchetMS-Bold"/>
                <a:cs typeface="JFTAAS+TrebuchetMS-Bold"/>
              </a:rPr>
              <a:t>WITH</a:t>
            </a:r>
          </a:p>
          <a:p>
            <a:pPr marL="262255" marR="0">
              <a:lnSpc>
                <a:spcPts val="6618"/>
              </a:lnSpc>
              <a:spcBef>
                <a:spcPts val="201"/>
              </a:spcBef>
              <a:spcAft>
                <a:spcPts val="0"/>
              </a:spcAft>
            </a:pPr>
            <a:r>
              <a:rPr dirty="0" sz="5700" spc="-276" b="1">
                <a:solidFill>
                  <a:srgbClr val="000000"/>
                </a:solidFill>
                <a:latin typeface="JFTAAS+TrebuchetMS-Bold"/>
                <a:cs typeface="JFTAAS+TrebuchetMS-Bold"/>
              </a:rPr>
              <a:t>AN</a:t>
            </a:r>
            <a:r>
              <a:rPr dirty="0" sz="5700" spc="-67" b="1">
                <a:solidFill>
                  <a:srgbClr val="000000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33" b="1">
                <a:solidFill>
                  <a:srgbClr val="000000"/>
                </a:solidFill>
                <a:latin typeface="JFTAAS+TrebuchetMS-Bold"/>
                <a:cs typeface="JFTAAS+TrebuchetMS-Bold"/>
              </a:rPr>
              <a:t>OVARI</a:t>
            </a:r>
            <a:r>
              <a:rPr dirty="0" sz="5700" spc="-1636" b="1">
                <a:solidFill>
                  <a:srgbClr val="000000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38" b="1">
                <a:solidFill>
                  <a:srgbClr val="000000"/>
                </a:solidFill>
                <a:latin typeface="JFTAAS+TrebuchetMS-Bold"/>
                <a:cs typeface="JFTAAS+TrebuchetMS-Bold"/>
              </a:rPr>
              <a:t>AN</a:t>
            </a:r>
          </a:p>
          <a:p>
            <a:pPr marL="1435259" marR="0">
              <a:lnSpc>
                <a:spcPts val="6618"/>
              </a:lnSpc>
              <a:spcBef>
                <a:spcPts val="251"/>
              </a:spcBef>
              <a:spcAft>
                <a:spcPts val="0"/>
              </a:spcAft>
            </a:pPr>
            <a:r>
              <a:rPr dirty="0" sz="5700" spc="-148" b="1">
                <a:solidFill>
                  <a:srgbClr val="000000"/>
                </a:solidFill>
                <a:latin typeface="JFTAAS+TrebuchetMS-Bold"/>
                <a:cs typeface="JFTAAS+TrebuchetMS-Bold"/>
              </a:rPr>
              <a:t>CYST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13169" y="1001440"/>
            <a:ext cx="7685359" cy="878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18"/>
              </a:lnSpc>
              <a:spcBef>
                <a:spcPts val="0"/>
              </a:spcBef>
              <a:spcAft>
                <a:spcPts val="0"/>
              </a:spcAft>
            </a:pPr>
            <a:r>
              <a:rPr dirty="0" sz="5700" spc="-73" b="1">
                <a:solidFill>
                  <a:srgbClr val="f56e1a"/>
                </a:solidFill>
                <a:latin typeface="JFTAAS+TrebuchetMS-Bold"/>
                <a:cs typeface="JFTAAS+TrebuchetMS-Bold"/>
              </a:rPr>
              <a:t>US</a:t>
            </a:r>
            <a:r>
              <a:rPr dirty="0" sz="5700" spc="-1423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25" b="1">
                <a:solidFill>
                  <a:srgbClr val="f56e1a"/>
                </a:solidFill>
                <a:latin typeface="JFTAAS+TrebuchetMS-Bold"/>
                <a:cs typeface="JFTAAS+TrebuchetMS-Bold"/>
              </a:rPr>
              <a:t>ES</a:t>
            </a:r>
            <a:r>
              <a:rPr dirty="0" sz="5700" spc="88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97" b="1">
                <a:solidFill>
                  <a:srgbClr val="f56e1a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5700" spc="-202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b="1">
                <a:solidFill>
                  <a:srgbClr val="f56e1a"/>
                </a:solidFill>
                <a:latin typeface="JFTAAS+TrebuchetMS-Bold"/>
                <a:cs typeface="JFTAAS+TrebuchetMS-Bold"/>
              </a:rPr>
              <a:t>P</a:t>
            </a:r>
            <a:r>
              <a:rPr dirty="0" sz="5700" spc="-1678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195" b="1">
                <a:solidFill>
                  <a:srgbClr val="f56e1a"/>
                </a:solidFill>
                <a:latin typeface="JFTAAS+TrebuchetMS-Bold"/>
                <a:cs typeface="JFTAAS+TrebuchetMS-Bold"/>
              </a:rPr>
              <a:t>RECAUTI</a:t>
            </a:r>
            <a:r>
              <a:rPr dirty="0" sz="5700" spc="-1636" b="1">
                <a:solidFill>
                  <a:srgbClr val="f56e1a"/>
                </a:solidFill>
                <a:latin typeface="JFTAAS+TrebuchetMS-Bold"/>
                <a:cs typeface="JFTAAS+TrebuchetMS-Bold"/>
              </a:rPr>
              <a:t> </a:t>
            </a:r>
            <a:r>
              <a:rPr dirty="0" sz="5700" spc="-37" b="1">
                <a:solidFill>
                  <a:srgbClr val="f56e1a"/>
                </a:solidFill>
                <a:latin typeface="JFTAAS+TrebuchetMS-Bold"/>
                <a:cs typeface="JFTAAS+TrebuchetMS-Bold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2326254"/>
            <a:ext cx="16248017" cy="4066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-18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woman</a:t>
            </a:r>
            <a:r>
              <a:rPr dirty="0" sz="2900" spc="23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should</a:t>
            </a:r>
            <a:r>
              <a:rPr dirty="0" sz="2900" spc="28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have</a:t>
            </a:r>
            <a:r>
              <a:rPr dirty="0" sz="2900" spc="2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spc="24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7" b="1">
                <a:solidFill>
                  <a:srgbClr val="ffffff"/>
                </a:solidFill>
                <a:latin typeface="JFTAAS+TrebuchetMS-Bold"/>
                <a:cs typeface="JFTAAS+TrebuchetMS-Bold"/>
              </a:rPr>
              <a:t>wear</a:t>
            </a:r>
            <a:r>
              <a:rPr dirty="0" sz="2900" spc="19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900" spc="25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shorts</a:t>
            </a:r>
            <a:r>
              <a:rPr dirty="0" sz="2900" spc="28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for</a:t>
            </a:r>
            <a:r>
              <a:rPr dirty="0" sz="2900" spc="22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12" b="1">
                <a:solidFill>
                  <a:srgbClr val="ffffff"/>
                </a:solidFill>
                <a:latin typeface="JFTAAS+TrebuchetMS-Bold"/>
                <a:cs typeface="JFTAAS+TrebuchetMS-Bold"/>
              </a:rPr>
              <a:t>2-3</a:t>
            </a:r>
            <a:r>
              <a:rPr dirty="0" sz="2900" spc="14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hours</a:t>
            </a:r>
            <a:r>
              <a:rPr dirty="0" sz="2900" spc="25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87" b="1">
                <a:solidFill>
                  <a:srgbClr val="ffffff"/>
                </a:solidFill>
                <a:latin typeface="JFTAAS+TrebuchetMS-Bold"/>
                <a:cs typeface="JFTAAS+TrebuchetMS-Bold"/>
              </a:rPr>
              <a:t>twice</a:t>
            </a:r>
            <a:r>
              <a:rPr dirty="0" sz="2900" spc="17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33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6" b="1">
                <a:solidFill>
                  <a:srgbClr val="ffffff"/>
                </a:solidFill>
                <a:latin typeface="JFTAAS+TrebuchetMS-Bold"/>
                <a:cs typeface="JFTAAS+TrebuchetMS-Bold"/>
              </a:rPr>
              <a:t>week</a:t>
            </a:r>
            <a:r>
              <a:rPr dirty="0" sz="2900" spc="17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for</a:t>
            </a:r>
            <a:r>
              <a:rPr dirty="0" sz="2900" spc="22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better</a:t>
            </a:r>
            <a:r>
              <a:rPr dirty="0" sz="2900" spc="2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results.</a:t>
            </a:r>
            <a:r>
              <a:rPr dirty="0" sz="2900" spc="20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Whi</a:t>
            </a:r>
          </a:p>
          <a:p>
            <a:pPr marL="0" marR="0">
              <a:lnSpc>
                <a:spcPts val="336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2900" spc="-36" b="1">
                <a:solidFill>
                  <a:srgbClr val="ffffff"/>
                </a:solidFill>
                <a:latin typeface="JFTAAS+TrebuchetMS-Bold"/>
                <a:cs typeface="JFTAAS+TrebuchetMS-Bold"/>
              </a:rPr>
              <a:t>wearing</a:t>
            </a:r>
            <a:r>
              <a:rPr dirty="0" sz="2900" spc="19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900" spc="23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shorts</a:t>
            </a:r>
            <a:r>
              <a:rPr dirty="0" sz="2900" spc="26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there</a:t>
            </a:r>
            <a:r>
              <a:rPr dirty="0" sz="2900" spc="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should</a:t>
            </a:r>
            <a:r>
              <a:rPr dirty="0" sz="2900" spc="26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not</a:t>
            </a:r>
            <a:r>
              <a:rPr dirty="0" sz="2900" spc="21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2900" spc="20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31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lot</a:t>
            </a:r>
            <a:r>
              <a:rPr dirty="0" sz="2900" spc="22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900" spc="22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1" b="1">
                <a:solidFill>
                  <a:srgbClr val="ffffff"/>
                </a:solidFill>
                <a:latin typeface="JFTAAS+TrebuchetMS-Bold"/>
                <a:cs typeface="JFTAAS+TrebuchetMS-Bold"/>
              </a:rPr>
              <a:t>physical</a:t>
            </a:r>
            <a:r>
              <a:rPr dirty="0" sz="2900" spc="2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change</a:t>
            </a:r>
            <a:r>
              <a:rPr dirty="0" sz="2900" spc="2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900" spc="18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17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body</a:t>
            </a:r>
            <a:r>
              <a:rPr dirty="0" sz="2900" spc="25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21" b="1">
                <a:solidFill>
                  <a:srgbClr val="ffffff"/>
                </a:solidFill>
                <a:latin typeface="JFTAAS+TrebuchetMS-Bold"/>
                <a:cs typeface="JFTAAS+TrebuchetMS-Bold"/>
              </a:rPr>
              <a:t>i.e.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0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They</a:t>
            </a:r>
            <a:r>
              <a:rPr dirty="0" sz="2900" spc="13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  <a:r>
              <a:rPr dirty="0" sz="2900" spc="17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5" b="1">
                <a:solidFill>
                  <a:srgbClr val="ffffff"/>
                </a:solidFill>
                <a:latin typeface="JFTAAS+TrebuchetMS-Bold"/>
                <a:cs typeface="JFTAAS+TrebuchetMS-Bold"/>
              </a:rPr>
              <a:t>no</a:t>
            </a:r>
          </a:p>
          <a:p>
            <a:pPr marL="0" marR="0">
              <a:lnSpc>
                <a:spcPts val="336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2900" spc="-67" b="1">
                <a:solidFill>
                  <a:srgbClr val="ffffff"/>
                </a:solidFill>
                <a:latin typeface="JFTAAS+TrebuchetMS-Bold"/>
                <a:cs typeface="JFTAAS+TrebuchetMS-Bold"/>
              </a:rPr>
              <a:t>wear</a:t>
            </a:r>
            <a:r>
              <a:rPr dirty="0" sz="2900" spc="-9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900" spc="-8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shorts</a:t>
            </a:r>
            <a:r>
              <a:rPr dirty="0" sz="2900" spc="-8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while</a:t>
            </a:r>
            <a:r>
              <a:rPr dirty="0" sz="2900" spc="-9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23" b="1">
                <a:solidFill>
                  <a:srgbClr val="ffffff"/>
                </a:solidFill>
                <a:latin typeface="JFTAAS+TrebuchetMS-Bold"/>
                <a:cs typeface="JFTAAS+TrebuchetMS-Bold"/>
              </a:rPr>
              <a:t>doing</a:t>
            </a:r>
            <a:r>
              <a:rPr dirty="0" sz="2900" spc="-9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97" b="1">
                <a:solidFill>
                  <a:srgbClr val="ffffff"/>
                </a:solidFill>
                <a:latin typeface="JFTAAS+TrebuchetMS-Bold"/>
                <a:cs typeface="JFTAAS+TrebuchetMS-Bold"/>
              </a:rPr>
              <a:t>exercise.</a:t>
            </a:r>
            <a:r>
              <a:rPr dirty="0" sz="2900" spc="-10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0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They</a:t>
            </a:r>
            <a:r>
              <a:rPr dirty="0" sz="2900" spc="-8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will</a:t>
            </a:r>
            <a:r>
              <a:rPr dirty="0" sz="2900" spc="-10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not</a:t>
            </a:r>
            <a:r>
              <a:rPr dirty="0" sz="2900" spc="-9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7" b="1">
                <a:solidFill>
                  <a:srgbClr val="ffffff"/>
                </a:solidFill>
                <a:latin typeface="JFTAAS+TrebuchetMS-Bold"/>
                <a:cs typeface="JFTAAS+TrebuchetMS-Bold"/>
              </a:rPr>
              <a:t>wear</a:t>
            </a:r>
            <a:r>
              <a:rPr dirty="0" sz="2900" spc="-8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900" spc="-9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short</a:t>
            </a:r>
            <a:r>
              <a:rPr dirty="0" sz="2900" spc="-8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6" b="1">
                <a:solidFill>
                  <a:srgbClr val="ffffff"/>
                </a:solidFill>
                <a:latin typeface="JFTAAS+TrebuchetMS-Bold"/>
                <a:cs typeface="JFTAAS+TrebuchetMS-Bold"/>
              </a:rPr>
              <a:t>when</a:t>
            </a:r>
            <a:r>
              <a:rPr dirty="0" sz="2900" spc="-9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their</a:t>
            </a:r>
            <a:r>
              <a:rPr dirty="0" sz="2900" spc="-9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menstrual</a:t>
            </a:r>
            <a:r>
              <a:rPr dirty="0" sz="2900" spc="-9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2" b="1">
                <a:solidFill>
                  <a:srgbClr val="ffffff"/>
                </a:solidFill>
                <a:latin typeface="JFTAAS+TrebuchetMS-Bold"/>
                <a:cs typeface="JFTAAS+TrebuchetMS-Bold"/>
              </a:rPr>
              <a:t>cycle</a:t>
            </a:r>
          </a:p>
          <a:p>
            <a:pPr marL="0" marR="0">
              <a:lnSpc>
                <a:spcPts val="336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2900" spc="33" b="1">
                <a:solidFill>
                  <a:srgbClr val="ffffff"/>
                </a:solidFill>
                <a:latin typeface="JFTAAS+TrebuchetMS-Bold"/>
                <a:cs typeface="JFTAAS+TrebuchetMS-Bold"/>
              </a:rPr>
              <a:t>going</a:t>
            </a:r>
            <a:r>
              <a:rPr dirty="0" sz="2900" spc="8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on</a:t>
            </a:r>
            <a:r>
              <a:rPr dirty="0" sz="2900" spc="6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because</a:t>
            </a:r>
            <a:r>
              <a:rPr dirty="0" sz="2900" spc="5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900" spc="4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lead</a:t>
            </a:r>
            <a:r>
              <a:rPr dirty="0" sz="2900" spc="6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spc="4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false</a:t>
            </a:r>
            <a:r>
              <a:rPr dirty="0" sz="2900" spc="6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6" b="1">
                <a:solidFill>
                  <a:srgbClr val="ffffff"/>
                </a:solidFill>
                <a:latin typeface="JFTAAS+TrebuchetMS-Bold"/>
                <a:cs typeface="JFTAAS+TrebuchetMS-Bold"/>
              </a:rPr>
              <a:t>alarm.</a:t>
            </a:r>
            <a:r>
              <a:rPr dirty="0" sz="2900" spc="-1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900" spc="1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shouldn't</a:t>
            </a:r>
            <a:r>
              <a:rPr dirty="0" sz="2900" spc="7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be</a:t>
            </a:r>
            <a:r>
              <a:rPr dirty="0" sz="2900" spc="3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washed</a:t>
            </a:r>
            <a:r>
              <a:rPr dirty="0" sz="2900" spc="7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washin</a:t>
            </a:r>
          </a:p>
          <a:p>
            <a:pPr marL="0" marR="0">
              <a:lnSpc>
                <a:spcPts val="336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2900" spc="-92" b="1">
                <a:solidFill>
                  <a:srgbClr val="ffffff"/>
                </a:solidFill>
                <a:latin typeface="JFTAAS+TrebuchetMS-Bold"/>
                <a:cs typeface="JFTAAS+TrebuchetMS-Bold"/>
              </a:rPr>
              <a:t>machine,</a:t>
            </a:r>
            <a:r>
              <a:rPr dirty="0" sz="2900" spc="17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wash</a:t>
            </a:r>
            <a:r>
              <a:rPr dirty="0" sz="2900" spc="27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this</a:t>
            </a:r>
            <a:r>
              <a:rPr dirty="0" sz="2900" spc="25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23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900" spc="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19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interval</a:t>
            </a:r>
            <a:r>
              <a:rPr dirty="0" sz="2900" spc="20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of</a:t>
            </a:r>
            <a:r>
              <a:rPr dirty="0" sz="2900" spc="24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32" b="1">
                <a:solidFill>
                  <a:srgbClr val="ffffff"/>
                </a:solidFill>
                <a:latin typeface="JFTAAS+TrebuchetMS-Bold"/>
                <a:cs typeface="JFTAAS+TrebuchetMS-Bold"/>
              </a:rPr>
              <a:t>1month.</a:t>
            </a:r>
            <a:r>
              <a:rPr dirty="0" sz="2900" spc="127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81" b="1">
                <a:solidFill>
                  <a:srgbClr val="ffffff"/>
                </a:solidFill>
                <a:latin typeface="JFTAAS+TrebuchetMS-Bold"/>
                <a:cs typeface="JFTAAS+TrebuchetMS-Bold"/>
              </a:rPr>
              <a:t>Don’t</a:t>
            </a:r>
            <a:r>
              <a:rPr dirty="0" sz="2900" spc="169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47" b="1">
                <a:solidFill>
                  <a:srgbClr val="ffffff"/>
                </a:solidFill>
                <a:latin typeface="JFTAAS+TrebuchetMS-Bold"/>
                <a:cs typeface="JFTAAS+TrebuchetMS-Bold"/>
              </a:rPr>
              <a:t>soak</a:t>
            </a:r>
            <a:r>
              <a:rPr dirty="0" sz="2900" spc="30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19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23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900" spc="20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19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7" b="1">
                <a:solidFill>
                  <a:srgbClr val="ffffff"/>
                </a:solidFill>
                <a:latin typeface="JFTAAS+TrebuchetMS-Bold"/>
                <a:cs typeface="JFTAAS+TrebuchetMS-Bold"/>
              </a:rPr>
              <a:t>water</a:t>
            </a:r>
            <a:r>
              <a:rPr dirty="0" sz="2900" spc="19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fo</a:t>
            </a:r>
          </a:p>
          <a:p>
            <a:pPr marL="0" marR="0">
              <a:lnSpc>
                <a:spcPts val="336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2900" spc="-40" b="1">
                <a:solidFill>
                  <a:srgbClr val="ffffff"/>
                </a:solidFill>
                <a:latin typeface="JFTAAS+TrebuchetMS-Bold"/>
                <a:cs typeface="JFTAAS+TrebuchetMS-Bold"/>
              </a:rPr>
              <a:t>more</a:t>
            </a:r>
            <a:r>
              <a:rPr dirty="0" sz="2900" spc="15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than</a:t>
            </a:r>
            <a:r>
              <a:rPr dirty="0" sz="2900" spc="19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1</a:t>
            </a:r>
            <a:r>
              <a:rPr dirty="0" sz="2900" spc="-55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8" b="1">
                <a:solidFill>
                  <a:srgbClr val="ffffff"/>
                </a:solidFill>
                <a:latin typeface="JFTAAS+TrebuchetMS-Bold"/>
                <a:cs typeface="JFTAAS+TrebuchetMS-Bold"/>
              </a:rPr>
              <a:t>hour</a:t>
            </a:r>
            <a:r>
              <a:rPr dirty="0" sz="2900" spc="16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900" spc="1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could</a:t>
            </a:r>
            <a:r>
              <a:rPr dirty="0" sz="2900" spc="192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8" b="1">
                <a:solidFill>
                  <a:srgbClr val="ffffff"/>
                </a:solidFill>
                <a:latin typeface="JFTAAS+TrebuchetMS-Bold"/>
                <a:cs typeface="JFTAAS+TrebuchetMS-Bold"/>
              </a:rPr>
              <a:t>damage</a:t>
            </a:r>
            <a:r>
              <a:rPr dirty="0" sz="2900" spc="2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14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2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product.</a:t>
            </a:r>
            <a:r>
              <a:rPr dirty="0" sz="2900" spc="13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While</a:t>
            </a:r>
            <a:r>
              <a:rPr dirty="0" sz="2900" spc="14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washing</a:t>
            </a:r>
            <a:r>
              <a:rPr dirty="0" sz="2900" spc="216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14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18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don't</a:t>
            </a:r>
            <a:r>
              <a:rPr dirty="0" sz="2900" spc="203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37" b="1">
                <a:solidFill>
                  <a:srgbClr val="ffffff"/>
                </a:solidFill>
                <a:latin typeface="JFTAAS+TrebuchetMS-Bold"/>
                <a:cs typeface="JFTAAS+TrebuchetMS-Bold"/>
              </a:rPr>
              <a:t>rub</a:t>
            </a:r>
            <a:r>
              <a:rPr dirty="0" sz="2900" spc="16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6" b="1">
                <a:solidFill>
                  <a:srgbClr val="ffffff"/>
                </a:solidFill>
                <a:latin typeface="JFTAAS+TrebuchetMS-Bold"/>
                <a:cs typeface="JFTAAS+TrebuchetMS-Bold"/>
              </a:rPr>
              <a:t>it</a:t>
            </a:r>
            <a:r>
              <a:rPr dirty="0" sz="2900" spc="14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harsh</a:t>
            </a:r>
          </a:p>
          <a:p>
            <a:pPr marL="0" marR="0">
              <a:lnSpc>
                <a:spcPts val="336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900" spc="-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0" b="1">
                <a:solidFill>
                  <a:srgbClr val="ffffff"/>
                </a:solidFill>
                <a:latin typeface="JFTAAS+TrebuchetMS-Bold"/>
                <a:cs typeface="JFTAAS+TrebuchetMS-Bold"/>
              </a:rPr>
              <a:t>try</a:t>
            </a:r>
            <a:r>
              <a:rPr dirty="0" sz="2900" spc="-3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17" b="1">
                <a:solidFill>
                  <a:srgbClr val="ffffff"/>
                </a:solidFill>
                <a:latin typeface="JFTAAS+TrebuchetMS-Bold"/>
                <a:cs typeface="JFTAAS+TrebuchetMS-Bold"/>
              </a:rPr>
              <a:t>not</a:t>
            </a:r>
            <a:r>
              <a:rPr dirty="0" sz="2900" spc="-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to</a:t>
            </a:r>
            <a:r>
              <a:rPr dirty="0" sz="2900" spc="-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squeeze</a:t>
            </a:r>
            <a:r>
              <a:rPr dirty="0" sz="2900" spc="-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-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-1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a</a:t>
            </a:r>
            <a:r>
              <a:rPr dirty="0" sz="2900" spc="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lot</a:t>
            </a:r>
            <a:r>
              <a:rPr dirty="0" sz="2900" spc="-3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51" b="1">
                <a:solidFill>
                  <a:srgbClr val="ffffff"/>
                </a:solidFill>
                <a:latin typeface="JFTAAS+TrebuchetMS-Bold"/>
                <a:cs typeface="JFTAAS+TrebuchetMS-Bold"/>
              </a:rPr>
              <a:t>after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washing</a:t>
            </a:r>
            <a:r>
              <a:rPr dirty="0" sz="2900" spc="-1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12" b="1">
                <a:solidFill>
                  <a:srgbClr val="ffffff"/>
                </a:solidFill>
                <a:latin typeface="JFTAAS+TrebuchetMS-Bold"/>
                <a:cs typeface="JFTAAS+TrebuchetMS-Bold"/>
              </a:rPr>
              <a:t>and</a:t>
            </a:r>
            <a:r>
              <a:rPr dirty="0" sz="2900" spc="-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75" b="1">
                <a:solidFill>
                  <a:srgbClr val="ffffff"/>
                </a:solidFill>
                <a:latin typeface="JFTAAS+TrebuchetMS-Bold"/>
                <a:cs typeface="JFTAAS+TrebuchetMS-Bold"/>
              </a:rPr>
              <a:t>don’t</a:t>
            </a:r>
            <a:r>
              <a:rPr dirty="0" sz="2900" spc="-28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0" b="1">
                <a:solidFill>
                  <a:srgbClr val="ffffff"/>
                </a:solidFill>
                <a:latin typeface="JFTAAS+TrebuchetMS-Bold"/>
                <a:cs typeface="JFTAAS+TrebuchetMS-Bold"/>
              </a:rPr>
              <a:t>dry</a:t>
            </a:r>
            <a:r>
              <a:rPr dirty="0" sz="2900" spc="-20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-2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27" b="1">
                <a:solidFill>
                  <a:srgbClr val="ffffff"/>
                </a:solidFill>
                <a:latin typeface="JFTAAS+TrebuchetMS-Bold"/>
                <a:cs typeface="JFTAAS+TrebuchetMS-Bold"/>
              </a:rPr>
              <a:t>product</a:t>
            </a:r>
            <a:r>
              <a:rPr dirty="0" sz="2900" spc="-15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46" b="1">
                <a:solidFill>
                  <a:srgbClr val="ffffff"/>
                </a:solidFill>
                <a:latin typeface="JFTAAS+TrebuchetMS-Bold"/>
                <a:cs typeface="JFTAAS+TrebuchetMS-Bold"/>
              </a:rPr>
              <a:t>in</a:t>
            </a:r>
            <a:r>
              <a:rPr dirty="0" sz="2900" spc="-34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spc="-62" b="1">
                <a:solidFill>
                  <a:srgbClr val="ffffff"/>
                </a:solidFill>
                <a:latin typeface="JFTAAS+TrebuchetMS-Bold"/>
                <a:cs typeface="JFTAAS+TrebuchetMS-Bold"/>
              </a:rPr>
              <a:t>the</a:t>
            </a:r>
            <a:r>
              <a:rPr dirty="0" sz="2900" spc="-21" b="1">
                <a:solidFill>
                  <a:srgbClr val="ffffff"/>
                </a:solidFill>
                <a:latin typeface="JFTAAS+TrebuchetMS-Bold"/>
                <a:cs typeface="JFTAAS+TrebuchetMS-Bold"/>
              </a:rPr>
              <a:t> </a:t>
            </a:r>
            <a:r>
              <a:rPr dirty="0" sz="2900" b="1">
                <a:solidFill>
                  <a:srgbClr val="ffffff"/>
                </a:solidFill>
                <a:latin typeface="JFTAAS+TrebuchetMS-Bold"/>
                <a:cs typeface="JFTAAS+TrebuchetMS-Bold"/>
              </a:rPr>
              <a:t>washin</a:t>
            </a:r>
          </a:p>
          <a:p>
            <a:pPr marL="0" marR="0">
              <a:lnSpc>
                <a:spcPts val="336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2900" spc="-92" b="1">
                <a:solidFill>
                  <a:srgbClr val="ffffff"/>
                </a:solidFill>
                <a:latin typeface="JFTAAS+TrebuchetMS-Bold"/>
                <a:cs typeface="JFTAAS+TrebuchetMS-Bold"/>
              </a:rPr>
              <a:t>machine.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2023-03-14T11:04:20-05:00</dcterms:modified>
</cp:coreProperties>
</file>