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D0EC-2DBD-4396-8DCA-DA9170DC873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492C-FA88-4A1A-B8CF-23A72381D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D0EC-2DBD-4396-8DCA-DA9170DC873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492C-FA88-4A1A-B8CF-23A72381D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D0EC-2DBD-4396-8DCA-DA9170DC873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492C-FA88-4A1A-B8CF-23A72381D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D0EC-2DBD-4396-8DCA-DA9170DC873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492C-FA88-4A1A-B8CF-23A72381D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D0EC-2DBD-4396-8DCA-DA9170DC873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492C-FA88-4A1A-B8CF-23A72381D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D0EC-2DBD-4396-8DCA-DA9170DC873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492C-FA88-4A1A-B8CF-23A72381D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D0EC-2DBD-4396-8DCA-DA9170DC873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492C-FA88-4A1A-B8CF-23A72381D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D0EC-2DBD-4396-8DCA-DA9170DC873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1B492C-FA88-4A1A-B8CF-23A72381D4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D0EC-2DBD-4396-8DCA-DA9170DC873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492C-FA88-4A1A-B8CF-23A72381D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D0EC-2DBD-4396-8DCA-DA9170DC873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A1B492C-FA88-4A1A-B8CF-23A72381D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D08D0EC-2DBD-4396-8DCA-DA9170DC873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492C-FA88-4A1A-B8CF-23A72381D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D08D0EC-2DBD-4396-8DCA-DA9170DC873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A1B492C-FA88-4A1A-B8CF-23A72381D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62200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Praveen </a:t>
            </a:r>
            <a:r>
              <a:rPr lang="en-US" sz="4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Raghubanshi</a:t>
            </a:r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- 1811043</a:t>
            </a:r>
          </a:p>
          <a:p>
            <a:pPr algn="ctr"/>
            <a:r>
              <a:rPr lang="en-US" sz="4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Samrat</a:t>
            </a:r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4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Bikram</a:t>
            </a:r>
            <a:r>
              <a:rPr lang="en-US" sz="4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Shah - 1815674</a:t>
            </a:r>
          </a:p>
          <a:p>
            <a:pPr algn="ctr"/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Zenith </a:t>
            </a:r>
            <a:r>
              <a:rPr lang="en-US" sz="4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Maharjan</a:t>
            </a:r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4400" b="1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- 1815684</a:t>
            </a:r>
            <a:endParaRPr lang="en-US" sz="4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sz="4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Amrit</a:t>
            </a:r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Raj </a:t>
            </a:r>
            <a:r>
              <a:rPr lang="en-US" sz="4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Shilpakar</a:t>
            </a:r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- 1811037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685800"/>
            <a:ext cx="4493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Global Music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ndara" pitchFamily="34" charset="0"/>
              </a:rPr>
              <a:t>Sea Level Use Case Diagram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  <a:latin typeface="Candara" pitchFamily="34" charset="0"/>
            </a:endParaRPr>
          </a:p>
        </p:txBody>
      </p:sp>
      <p:pic>
        <p:nvPicPr>
          <p:cNvPr id="5" name="Picture 3" descr="F:\Sea lev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305800" cy="612006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438400" y="0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ndara" pitchFamily="34" charset="0"/>
              </a:rPr>
              <a:t>Activity Diagram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  <a:latin typeface="Candar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9400" y="-7441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ndara" pitchFamily="34" charset="0"/>
              </a:rPr>
              <a:t>Class Diagram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  <a:latin typeface="Candara" pitchFamily="34" charset="0"/>
            </a:endParaRPr>
          </a:p>
        </p:txBody>
      </p:sp>
      <p:pic>
        <p:nvPicPr>
          <p:cNvPr id="7" name="Picture 4" descr="C:\Users\XerionVitae\Downloads\Activity Diagr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761999"/>
            <a:ext cx="9144001" cy="6096001"/>
          </a:xfrm>
          <a:prstGeom prst="rect">
            <a:avLst/>
          </a:prstGeom>
          <a:noFill/>
        </p:spPr>
      </p:pic>
      <p:pic>
        <p:nvPicPr>
          <p:cNvPr id="17" name="Picture 4" descr="C:\Users\XerionVitae\Downloads\Class Diagra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754949"/>
            <a:ext cx="7848600" cy="6103051"/>
          </a:xfrm>
          <a:prstGeom prst="rect">
            <a:avLst/>
          </a:prstGeom>
          <a:noFill/>
        </p:spPr>
      </p:pic>
      <p:pic>
        <p:nvPicPr>
          <p:cNvPr id="1027" name="Picture 3" descr="C:\Users\XerionVitae\Downloads\erdplus-diagra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757826"/>
            <a:ext cx="7772400" cy="610017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048000" y="0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ndara" pitchFamily="34" charset="0"/>
              </a:rPr>
              <a:t>ER </a:t>
            </a:r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ndara" pitchFamily="34" charset="0"/>
              </a:rPr>
              <a:t>Diagram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16" grpId="0"/>
      <p:bldP spid="16" grpId="1"/>
      <p:bldP spid="10" grpId="0"/>
      <p:bldP spid="10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-7441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ndara" pitchFamily="34" charset="0"/>
              </a:rPr>
              <a:t>Login and Registration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  <a:latin typeface="Candara" pitchFamily="34" charset="0"/>
            </a:endParaRPr>
          </a:p>
        </p:txBody>
      </p:sp>
      <p:pic>
        <p:nvPicPr>
          <p:cNvPr id="1026" name="Picture 2" descr="C:\Users\XerionVitae\Downloads\GUI\GUI\Login -Welc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2337"/>
            <a:ext cx="3276600" cy="4030663"/>
          </a:xfrm>
          <a:prstGeom prst="rect">
            <a:avLst/>
          </a:prstGeom>
          <a:noFill/>
        </p:spPr>
      </p:pic>
      <p:pic>
        <p:nvPicPr>
          <p:cNvPr id="1028" name="Picture 4" descr="C:\Users\XerionVitae\Downloads\GUI\GUI\Register- valid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914400"/>
            <a:ext cx="5867400" cy="403984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828800" y="0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ndara" pitchFamily="34" charset="0"/>
              </a:rPr>
              <a:t>Organizer Homepage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  <a:latin typeface="Candara" pitchFamily="34" charset="0"/>
            </a:endParaRPr>
          </a:p>
        </p:txBody>
      </p:sp>
      <p:pic>
        <p:nvPicPr>
          <p:cNvPr id="1030" name="Picture 6" descr="C:\Users\XerionVitae\Downloads\GUI\GUI\Organizer- Manage Concerts Successfu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2166" y="914400"/>
            <a:ext cx="4591833" cy="3276600"/>
          </a:xfrm>
          <a:prstGeom prst="rect">
            <a:avLst/>
          </a:prstGeom>
          <a:noFill/>
        </p:spPr>
      </p:pic>
      <p:pic>
        <p:nvPicPr>
          <p:cNvPr id="1032" name="Picture 8" descr="C:\Users\XerionVitae\Downloads\GUI\GUI\Organize- Manage Concerts Tabl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" y="914400"/>
            <a:ext cx="4593425" cy="3276600"/>
          </a:xfrm>
          <a:prstGeom prst="rect">
            <a:avLst/>
          </a:prstGeom>
          <a:noFill/>
        </p:spPr>
      </p:pic>
      <p:pic>
        <p:nvPicPr>
          <p:cNvPr id="1031" name="Picture 7" descr="C:\Users\XerionVitae\Downloads\GUI\GUI\Organizer- Add Band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038600"/>
            <a:ext cx="4572000" cy="2819400"/>
          </a:xfrm>
          <a:prstGeom prst="rect">
            <a:avLst/>
          </a:prstGeom>
          <a:noFill/>
        </p:spPr>
      </p:pic>
      <p:pic>
        <p:nvPicPr>
          <p:cNvPr id="1029" name="Picture 5" descr="C:\Users\XerionVitae\Downloads\GUI\GUI\Organizer- Add Concerts Successful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3542689"/>
            <a:ext cx="4572000" cy="331531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514600" y="-7441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ndara" pitchFamily="34" charset="0"/>
              </a:rPr>
              <a:t>User Homepage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  <a:latin typeface="Candara" pitchFamily="34" charset="0"/>
            </a:endParaRPr>
          </a:p>
        </p:txBody>
      </p:sp>
      <p:pic>
        <p:nvPicPr>
          <p:cNvPr id="1034" name="Picture 10" descr="C:\Users\XerionVitae\Downloads\GUI\GUI\HomePage- View Concerts Table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52930" y="914400"/>
            <a:ext cx="4591070" cy="3200400"/>
          </a:xfrm>
          <a:prstGeom prst="rect">
            <a:avLst/>
          </a:prstGeom>
          <a:noFill/>
        </p:spPr>
      </p:pic>
      <p:pic>
        <p:nvPicPr>
          <p:cNvPr id="1035" name="Picture 11" descr="C:\Users\XerionVitae\Downloads\GUI\GUI\HomePage-My Booking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32306" y="3505200"/>
            <a:ext cx="4611694" cy="3200400"/>
          </a:xfrm>
          <a:prstGeom prst="rect">
            <a:avLst/>
          </a:prstGeom>
          <a:noFill/>
        </p:spPr>
      </p:pic>
      <p:pic>
        <p:nvPicPr>
          <p:cNvPr id="1037" name="Picture 13" descr="C:\Users\XerionVitae\Downloads\GUI\GUI\HomePage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914400"/>
            <a:ext cx="4530725" cy="3162313"/>
          </a:xfrm>
          <a:prstGeom prst="rect">
            <a:avLst/>
          </a:prstGeom>
          <a:noFill/>
        </p:spPr>
      </p:pic>
      <p:pic>
        <p:nvPicPr>
          <p:cNvPr id="1033" name="Picture 9" descr="C:\Users\XerionVitae\Downloads\GUI\GUI\BookTicket-General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3505200"/>
            <a:ext cx="4584403" cy="3200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38800" y="534650"/>
            <a:ext cx="350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ndara" pitchFamily="34" charset="0"/>
              </a:rPr>
              <a:t>General User Payment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  <a:latin typeface="Candara" pitchFamily="34" charset="0"/>
            </a:endParaRPr>
          </a:p>
        </p:txBody>
      </p:sp>
      <p:pic>
        <p:nvPicPr>
          <p:cNvPr id="2050" name="Picture 2" descr="C:\Users\XerionVitae\Downloads\GUI\GUI\HomePage-Payment Gener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638800" cy="3936481"/>
          </a:xfrm>
          <a:prstGeom prst="rect">
            <a:avLst/>
          </a:prstGeom>
          <a:noFill/>
        </p:spPr>
      </p:pic>
      <p:pic>
        <p:nvPicPr>
          <p:cNvPr id="2051" name="Picture 3" descr="C:\Users\XerionVitae\Downloads\GUI\GUI\Corporate Payment - Paid on 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28676"/>
            <a:ext cx="7391400" cy="46293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62600" y="4497050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ndara" pitchFamily="34" charset="0"/>
              </a:rPr>
              <a:t>Corporate User Payment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  <a:latin typeface="Candar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221159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ndara" pitchFamily="34" charset="0"/>
              </a:rPr>
              <a:t>Edit User Profile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  <a:latin typeface="Candara" pitchFamily="34" charset="0"/>
            </a:endParaRPr>
          </a:p>
        </p:txBody>
      </p:sp>
      <p:pic>
        <p:nvPicPr>
          <p:cNvPr id="2052" name="Picture 4" descr="C:\Users\XerionVitae\Downloads\GUI\GUI\Organizer- Edit Detail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219200"/>
            <a:ext cx="7524750" cy="530718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362200" y="-7441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ndara" pitchFamily="34" charset="0"/>
              </a:rPr>
              <a:t>Admin Homepage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  <a:latin typeface="Candara" pitchFamily="34" charset="0"/>
            </a:endParaRPr>
          </a:p>
        </p:txBody>
      </p:sp>
      <p:pic>
        <p:nvPicPr>
          <p:cNvPr id="2053" name="Picture 5" descr="C:\Users\XerionVitae\Downloads\GUI\GUI\Admin- Manage User Tabl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85801"/>
            <a:ext cx="5622535" cy="3352800"/>
          </a:xfrm>
          <a:prstGeom prst="rect">
            <a:avLst/>
          </a:prstGeom>
          <a:noFill/>
        </p:spPr>
      </p:pic>
      <p:pic>
        <p:nvPicPr>
          <p:cNvPr id="2054" name="Picture 6" descr="C:\Users\XerionVitae\Downloads\GUI\GUI\Admin- Manage Us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4080" y="685800"/>
            <a:ext cx="5179920" cy="3124200"/>
          </a:xfrm>
          <a:prstGeom prst="rect">
            <a:avLst/>
          </a:prstGeom>
          <a:noFill/>
        </p:spPr>
      </p:pic>
      <p:pic>
        <p:nvPicPr>
          <p:cNvPr id="2056" name="Picture 8" descr="C:\Users\XerionVitae\Downloads\GUI\GUI\Admin- Manage Concerts Tabl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3962400"/>
            <a:ext cx="4283075" cy="2575239"/>
          </a:xfrm>
          <a:prstGeom prst="rect">
            <a:avLst/>
          </a:prstGeom>
          <a:noFill/>
        </p:spPr>
      </p:pic>
      <p:pic>
        <p:nvPicPr>
          <p:cNvPr id="2055" name="Picture 7" descr="C:\Users\XerionVitae\Downloads\GUI\GUI\Admin - Manage Concerts Validation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695106" y="3581400"/>
            <a:ext cx="5448894" cy="3276600"/>
          </a:xfrm>
          <a:prstGeom prst="rect">
            <a:avLst/>
          </a:prstGeom>
          <a:noFill/>
        </p:spPr>
      </p:pic>
      <p:pic>
        <p:nvPicPr>
          <p:cNvPr id="2057" name="Picture 9" descr="C:\Users\XerionVitae\Downloads\GUI\GUI\Admin- Manage Bookings Table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685800"/>
            <a:ext cx="5391150" cy="3243193"/>
          </a:xfrm>
          <a:prstGeom prst="rect">
            <a:avLst/>
          </a:prstGeom>
          <a:noFill/>
        </p:spPr>
      </p:pic>
      <p:pic>
        <p:nvPicPr>
          <p:cNvPr id="2058" name="Picture 10" descr="C:\Users\XerionVitae\Downloads\GUI\GUI\Admin- Manage Bookings Deleted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183642" y="685800"/>
            <a:ext cx="4960358" cy="2971799"/>
          </a:xfrm>
          <a:prstGeom prst="rect">
            <a:avLst/>
          </a:prstGeom>
          <a:noFill/>
        </p:spPr>
      </p:pic>
      <p:pic>
        <p:nvPicPr>
          <p:cNvPr id="2059" name="Picture 11" descr="C:\Users\XerionVitae\Downloads\GUI\GUI\Admin- Monthly Invoice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524000" y="3202842"/>
            <a:ext cx="6080125" cy="36551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8" grpId="0"/>
      <p:bldP spid="8" grpId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2286001"/>
          <a:ext cx="7315200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6544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</a:rPr>
                        <a:t>Good Points</a:t>
                      </a:r>
                      <a:endParaRPr lang="en-US" sz="2000" dirty="0"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</a:rPr>
                        <a:t>Bad Points</a:t>
                      </a:r>
                    </a:p>
                  </a:txBody>
                  <a:tcPr anchor="ctr"/>
                </a:tc>
              </a:tr>
              <a:tr h="1129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</a:rPr>
                        <a:t>Clear</a:t>
                      </a:r>
                      <a:r>
                        <a:rPr lang="en-US" sz="2000" baseline="0" dirty="0" smtClean="0"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</a:rPr>
                        <a:t>, attractive and user friendly GUI.</a:t>
                      </a:r>
                      <a:endParaRPr lang="en-US" sz="2000" dirty="0" smtClean="0"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</a:rPr>
                        <a:t>No provision</a:t>
                      </a:r>
                      <a:r>
                        <a:rPr lang="en-US" sz="2000" baseline="0" dirty="0" smtClean="0"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</a:rPr>
                        <a:t> of notification</a:t>
                      </a:r>
                      <a:endParaRPr lang="en-US" sz="2000" dirty="0" smtClean="0"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a:txBody>
                  <a:tcPr anchor="ctr"/>
                </a:tc>
              </a:tr>
              <a:tr h="654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</a:rPr>
                        <a:t>Accurate verification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</a:rPr>
                        <a:t>Infinite</a:t>
                      </a:r>
                      <a:r>
                        <a:rPr lang="en-US" sz="2000" baseline="0" dirty="0" smtClean="0">
                          <a:latin typeface="Meiryo UI" pitchFamily="34" charset="-128"/>
                          <a:ea typeface="Meiryo UI" pitchFamily="34" charset="-128"/>
                          <a:cs typeface="Meiryo UI" pitchFamily="34" charset="-128"/>
                        </a:rPr>
                        <a:t> number of tickets</a:t>
                      </a:r>
                      <a:endParaRPr lang="en-US" sz="2000" dirty="0"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71800" y="5334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ndara" pitchFamily="34" charset="0"/>
              </a:rPr>
              <a:t>Conclusion</a:t>
            </a:r>
            <a:endParaRPr lang="en-US" sz="4400" dirty="0">
              <a:latin typeface="Candara" pitchFamily="34" charset="0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160</TotalTime>
  <Words>72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XerionVitae</dc:creator>
  <cp:lastModifiedBy>XerionVitae</cp:lastModifiedBy>
  <cp:revision>43</cp:revision>
  <dcterms:created xsi:type="dcterms:W3CDTF">2019-05-15T14:20:42Z</dcterms:created>
  <dcterms:modified xsi:type="dcterms:W3CDTF">2019-05-16T05:45:30Z</dcterms:modified>
</cp:coreProperties>
</file>