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A3A90FE-7F75-4F2F-8EF1-1440A2913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Airbnb Bookings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949D582-1115-4C07-9E65-BA73AC141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Page">
            <a:extLst>
              <a:ext uri="{FF2B5EF4-FFF2-40B4-BE49-F238E27FC236}">
                <a16:creationId xmlns:a16="http://schemas.microsoft.com/office/drawing/2014/main" id="{68116148-9388-468D-9F0F-F4224BE2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0"/>
            <a:ext cx="742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etailed Analysis">
            <a:extLst>
              <a:ext uri="{FF2B5EF4-FFF2-40B4-BE49-F238E27FC236}">
                <a16:creationId xmlns:a16="http://schemas.microsoft.com/office/drawing/2014/main" id="{219D19D1-CBA3-41CE-B8CB-1ADC8EF61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0"/>
            <a:ext cx="742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0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Airbnb Bookings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</cp:revision>
  <dcterms:created xsi:type="dcterms:W3CDTF">2024-12-27T12:47:36Z</dcterms:created>
  <dcterms:modified xsi:type="dcterms:W3CDTF">2024-12-27T12:51:46Z</dcterms:modified>
</cp:coreProperties>
</file>