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cialComplaintsDashboardRWFD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2972B0-ADDD-4C36-8CEC-26EED52E08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Financial Complaints Dashboard | #RWFD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19AB6E-E97B-42E7-AA8A-CAF21A84B6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12/28/2024 3:43:12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8AE28960-CD6E-4D4A-A4B2-3312FD72A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70" y="0"/>
            <a:ext cx="891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progress" id="3" name="slide3">
            <a:extLst>
              <a:ext uri="{FF2B5EF4-FFF2-40B4-BE49-F238E27FC236}">
                <a16:creationId xmlns:a16="http://schemas.microsoft.com/office/drawing/2014/main" id="{ECFFD828-4913-46E5-86C8-95D440DE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7" y="0"/>
            <a:ext cx="8560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ub-issue (tooltip)" id="4" name="slide4">
            <a:extLst>
              <a:ext uri="{FF2B5EF4-FFF2-40B4-BE49-F238E27FC236}">
                <a16:creationId xmlns:a16="http://schemas.microsoft.com/office/drawing/2014/main" id="{A801D8FC-9434-4522-8D2E-93A0C9C15B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15" y="0"/>
            <a:ext cx="1270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ub-product (tooltip)" id="5" name="slide5">
            <a:extLst>
              <a:ext uri="{FF2B5EF4-FFF2-40B4-BE49-F238E27FC236}">
                <a16:creationId xmlns:a16="http://schemas.microsoft.com/office/drawing/2014/main" id="{47DF6DB3-55FD-47AB-8174-8DE0394C1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86" y="0"/>
            <a:ext cx="464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2024-12-28T15:43:13Z</dcterms:created>
  <dcterms:modified xsi:type="dcterms:W3CDTF">2024-12-28T15:43:13Z</dcterms:modified>
</cp:coreProperties>
</file>