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7DD84-197E-E579-7BA2-7B8715C7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en-IN" dirty="0"/>
              <a:t>Anatomy of Shame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33D3-C5BA-7C44-CD01-F04A1C48B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IN"/>
              <a:t>Samrat Kar</a:t>
            </a:r>
          </a:p>
        </p:txBody>
      </p:sp>
      <p:pic>
        <p:nvPicPr>
          <p:cNvPr id="56" name="Picture 55" descr="A close-up of a network&#10;&#10;Description automatically generated">
            <a:extLst>
              <a:ext uri="{FF2B5EF4-FFF2-40B4-BE49-F238E27FC236}">
                <a16:creationId xmlns:a16="http://schemas.microsoft.com/office/drawing/2014/main" id="{29EFF921-236C-A477-0D31-C5209EF6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60" r="218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19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2F94-F8FD-6513-1545-9C1411B6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9519-4572-F721-6605-33F9EAA43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29082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BrushVTI</vt:lpstr>
      <vt:lpstr>Anatomy of Shame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Samrat Kar</dc:creator>
  <cp:lastModifiedBy>Samrat Kar</cp:lastModifiedBy>
  <cp:revision>1</cp:revision>
  <dcterms:created xsi:type="dcterms:W3CDTF">2024-12-01T06:30:35Z</dcterms:created>
  <dcterms:modified xsi:type="dcterms:W3CDTF">2024-12-01T17:48:15Z</dcterms:modified>
</cp:coreProperties>
</file>