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8C8C-1205-44F4-93BA-C4BAB6ED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8EE-4954-4F99-92EE-439560FAB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CED2-BFA6-4E41-8E93-FFB7BF4A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7927-F56E-40B9-B365-C2B3F73C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EA80-6E8B-4074-9E6B-C7F0FC45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49-33E0-4F9F-A847-3F50F01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D420F-0A71-4EE0-836F-B4CF0385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0F6F-4C7B-4411-9B9D-6EB491D0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78DB-3F01-4130-A3D6-2AEC689A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0464-359E-4275-8F6A-01E11BBC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7253E-D580-497A-9507-348B2247D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E0BEF-F5B2-405E-8140-E75D4A552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D2C2-16B9-4DF8-87E4-B496E797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C3DC-26A5-4C86-8507-3CB4371E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CE3A-B5FF-47EC-B472-A522E4D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21E2-57D5-45BE-957B-4F6F596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6005-C4CC-4229-8681-AF092C93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A21E-0184-4799-A650-60744E7C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FE97-5F85-4D35-9A31-EA83DA3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6F20-8611-484D-BD3D-A17E4BD5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C554-D323-4881-AFC1-0A71E08E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A406-D6A7-4F07-A0EC-1AD2E06A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460F-1F0B-44BD-838D-7D9293B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CDB2-8122-4695-B1BB-7C3603BF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812B-884A-42D8-938F-1B1AD80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41BF-6CEF-4AD6-B4DD-046C63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3CEB-B737-4650-82B8-4C62132EF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8552-4DED-4739-AD7E-C123BEECA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BFEDD-BC8B-4B6E-94DB-534F9179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BC27-9A2C-4328-80DA-0A7B5EA8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6227-7DFF-4332-8468-F7AC9D9F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3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6C0F-E67C-4AFF-9E2B-48B60FE9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5CEC-1E8B-4741-AF0D-5C0A583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9B4-DAE6-4AD0-9A10-178BF0B2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F3EB6-04C5-4FCA-8FE1-5827215BA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06CA9-AFCB-4B48-B5E5-4FFEA464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764CF-80A1-45CC-89E6-EDF12923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147FC-1309-4EF5-894A-64D1C81D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5CEF-F887-4DF3-B31A-D422567D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4302-13F6-468D-9EFB-33F1B0CB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8C89-C187-43B4-BE72-C118950B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0301-8EB1-4C08-8A77-744A396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7C8B-2034-44FB-AD1C-B209C377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5C011-059C-4AEC-B88C-D6A4105A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ADE9F-194F-4198-9D5E-C834EF1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4590A-E787-4068-A698-AB6C8E80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44D-40D0-4435-959D-2872098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37E9-5AC6-403D-9825-667DB323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5C1B-6760-4B47-A54C-642471340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621A5-8C1C-4650-8149-2B1D4171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6789C-C9EF-441C-B5A4-D5918ACA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C394-FCB3-45CE-BCD6-FE337F6D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2DA7-C44B-4A95-8D7C-B6AF2D42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3C04-457E-4F1B-8FD3-8AE11587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3FC6-434A-459B-A0DC-2F84894F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125E-D162-40CF-BBE7-BAEEA1D4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530FE-C5A1-4C5E-8E39-767920B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21B2-F9E7-41A2-9797-B98AF5A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094A7-9157-4478-AFE5-C14FEF8E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0239-1E76-4423-81E6-64AF6402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835E-11D8-4B97-A4AD-2F5653F6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F3B2-4743-42C8-831C-F31CE6C33DF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0392-8C14-4FD3-ACC9-BB97647A6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BF5D-A1F5-46E0-B121-F26B17495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8F8F-BDDA-45DD-985D-416A626C2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4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07D368-3A18-4F73-B525-74A981FAE125}"/>
              </a:ext>
            </a:extLst>
          </p:cNvPr>
          <p:cNvSpPr txBox="1"/>
          <p:nvPr/>
        </p:nvSpPr>
        <p:spPr>
          <a:xfrm>
            <a:off x="722810" y="320936"/>
            <a:ext cx="1033707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ASSIGNMENT 5: Scientific Poster Design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Design a graphical scientific poster summarizing the key components of your research. You can use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Powerpoint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 or Canva. Your poster should include: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 Poster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Author(s) and affiliation(s)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Introduction or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Key results (with charts/graphs if possible)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Conclusion and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References (briefly listed)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Visual elements: diagrams, figures, tables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23937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9E135-F65E-4C90-83C9-95CF6F910AE1}"/>
              </a:ext>
            </a:extLst>
          </p:cNvPr>
          <p:cNvSpPr txBox="1"/>
          <p:nvPr/>
        </p:nvSpPr>
        <p:spPr>
          <a:xfrm>
            <a:off x="104503" y="77421"/>
            <a:ext cx="11477897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Assignment 6: To develop a structured, scholarly manuscript that reflects your understanding of the research process, your proposed research work, and scientific writing conventions. This report will simulate the format of a journal article and help you prepare for future publications.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651D5-7DF7-4557-AD87-DF74CF32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798950"/>
            <a:ext cx="65694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1.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Craft a concise and specific title that clearly conveys your proposed area of research.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C43D96-22FA-411B-B4A8-2882EB69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1087359"/>
            <a:ext cx="84561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2. Abstract (150–250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Summarize the purpose, background, intended methodology, and anticipated contributions of your research.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Since your work is in the early stages, focus on the motivation and expected impact.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755246-5733-46D1-8C4C-FE1B4479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3599"/>
            <a:ext cx="65133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3. Keywords (3–5 terms)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Provide relevant terms that represent the scope and field of your proposed research.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E0A6699-5658-4D2E-B97C-540067227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2555"/>
            <a:ext cx="546656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4. Introduction (600–800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Introduce the research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Provide a brief literature review to establish background and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Clearly state your research objectives, questions, or hypotheses.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Justify the significance of your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81F44C-5B50-400A-94FE-8439D3EE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3889481"/>
            <a:ext cx="63979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5. Methodology (600–800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Describe the research design or theoretical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Outline methods for data collection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Include tools/instruments, sampling methods, and rationale for chosen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You may mention intended timelines or phases if applicable.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16DF92E-45B0-4D02-AA00-B39A219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19" y="5141741"/>
            <a:ext cx="61382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6. Results and Discussion (1,000–1,200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Since you are at the beginning stage: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Discuss expected outcomes based on your methodology.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Support with hypothetical data,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Critically reflect on potential challenges, ethical considerations, or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Relate your expected findings to the literature reviewed.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9D2B7C-988A-40DF-A6FC-6632EB50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190" y="2479397"/>
            <a:ext cx="48558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7. Conclusion (300–500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Reiterate the importance of the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Highlight the expected contribution to knowledge or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Briefly mention future directions or next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BAE5EB7-F630-4485-B6C9-EBFC2603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89" y="3594128"/>
            <a:ext cx="39581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8. 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Cite all sources using a consistent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(APA/MLA/IEEE/Chicago as per your discipline).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Minimum: 10 references from scholarly 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(journals, books, conference papers).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R. Pramod</dc:creator>
  <cp:lastModifiedBy>Dr. R. Pramod</cp:lastModifiedBy>
  <cp:revision>2</cp:revision>
  <dcterms:created xsi:type="dcterms:W3CDTF">2025-05-04T03:53:55Z</dcterms:created>
  <dcterms:modified xsi:type="dcterms:W3CDTF">2025-05-04T03:56:40Z</dcterms:modified>
</cp:coreProperties>
</file>