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8" r:id="rId3"/>
    <p:sldId id="257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83B7B-0DA2-4283-B201-6F697EA090B2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6D3D731-2BCE-464C-9B17-2A2C711D9068}">
      <dgm:prSet phldrT="[Text]"/>
      <dgm:spPr/>
      <dgm:t>
        <a:bodyPr/>
        <a:lstStyle/>
        <a:p>
          <a:r>
            <a:rPr lang="en-IN" dirty="0"/>
            <a:t>I am not good enough</a:t>
          </a:r>
        </a:p>
      </dgm:t>
    </dgm:pt>
    <dgm:pt modelId="{068B5661-4A10-4A41-A841-D3E07DB72F0E}" type="parTrans" cxnId="{C753E8EA-7E74-467C-95CE-BC9C1B39B393}">
      <dgm:prSet/>
      <dgm:spPr/>
      <dgm:t>
        <a:bodyPr/>
        <a:lstStyle/>
        <a:p>
          <a:endParaRPr lang="en-IN"/>
        </a:p>
      </dgm:t>
    </dgm:pt>
    <dgm:pt modelId="{A5C934BF-8792-4BCA-89FC-FA853044856C}" type="sibTrans" cxnId="{C753E8EA-7E74-467C-95CE-BC9C1B39B393}">
      <dgm:prSet/>
      <dgm:spPr/>
      <dgm:t>
        <a:bodyPr/>
        <a:lstStyle/>
        <a:p>
          <a:endParaRPr lang="en-IN"/>
        </a:p>
      </dgm:t>
    </dgm:pt>
    <dgm:pt modelId="{15C4E4B2-931D-4B67-ADA5-17E9B9AE880E}">
      <dgm:prSet phldrT="[Text]"/>
      <dgm:spPr/>
      <dgm:t>
        <a:bodyPr/>
        <a:lstStyle/>
        <a:p>
          <a:r>
            <a:rPr lang="en-IN" dirty="0"/>
            <a:t>I blame</a:t>
          </a:r>
        </a:p>
      </dgm:t>
    </dgm:pt>
    <dgm:pt modelId="{1E24DB5E-C0AE-46CC-8535-8D24CBAB01EF}" type="parTrans" cxnId="{77AEAF9D-59FD-4DC9-B7CC-09E7FFA21102}">
      <dgm:prSet/>
      <dgm:spPr/>
      <dgm:t>
        <a:bodyPr/>
        <a:lstStyle/>
        <a:p>
          <a:endParaRPr lang="en-IN"/>
        </a:p>
      </dgm:t>
    </dgm:pt>
    <dgm:pt modelId="{7650D5FF-1C0F-402E-95D5-269CBB3EB725}" type="sibTrans" cxnId="{77AEAF9D-59FD-4DC9-B7CC-09E7FFA21102}">
      <dgm:prSet/>
      <dgm:spPr/>
      <dgm:t>
        <a:bodyPr/>
        <a:lstStyle/>
        <a:p>
          <a:endParaRPr lang="en-IN"/>
        </a:p>
      </dgm:t>
    </dgm:pt>
    <dgm:pt modelId="{C0CAA204-69D1-4A5A-851D-26BC1C76156D}">
      <dgm:prSet phldrT="[Text]"/>
      <dgm:spPr/>
      <dgm:t>
        <a:bodyPr/>
        <a:lstStyle/>
        <a:p>
          <a:r>
            <a:rPr lang="en-IN" dirty="0"/>
            <a:t>I am better than them</a:t>
          </a:r>
        </a:p>
      </dgm:t>
    </dgm:pt>
    <dgm:pt modelId="{FD6004CC-708E-41F5-A0A6-0B3BD51F619A}" type="parTrans" cxnId="{8C4022EF-CF81-4BEF-88AF-164333925DBA}">
      <dgm:prSet/>
      <dgm:spPr/>
      <dgm:t>
        <a:bodyPr/>
        <a:lstStyle/>
        <a:p>
          <a:endParaRPr lang="en-IN"/>
        </a:p>
      </dgm:t>
    </dgm:pt>
    <dgm:pt modelId="{D379DF8A-3870-4B7F-84A3-DA2D87FE2EDA}" type="sibTrans" cxnId="{8C4022EF-CF81-4BEF-88AF-164333925DBA}">
      <dgm:prSet/>
      <dgm:spPr/>
      <dgm:t>
        <a:bodyPr/>
        <a:lstStyle/>
        <a:p>
          <a:endParaRPr lang="en-IN"/>
        </a:p>
      </dgm:t>
    </dgm:pt>
    <dgm:pt modelId="{8402917D-4714-48EA-A1F4-D5030E50FF35}" type="pres">
      <dgm:prSet presAssocID="{99183B7B-0DA2-4283-B201-6F697EA090B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6B8D1BD-CE00-41EE-A2C6-1E39BDF3CC19}" type="pres">
      <dgm:prSet presAssocID="{C0CAA204-69D1-4A5A-851D-26BC1C76156D}" presName="Accent3" presStyleCnt="0"/>
      <dgm:spPr/>
    </dgm:pt>
    <dgm:pt modelId="{C477DB17-C0AD-4602-A2CF-A438EE44055E}" type="pres">
      <dgm:prSet presAssocID="{C0CAA204-69D1-4A5A-851D-26BC1C76156D}" presName="Accent" presStyleLbl="node1" presStyleIdx="0" presStyleCnt="3"/>
      <dgm:spPr/>
    </dgm:pt>
    <dgm:pt modelId="{2F15D7EF-D738-4DFA-952E-09A94CA108DA}" type="pres">
      <dgm:prSet presAssocID="{C0CAA204-69D1-4A5A-851D-26BC1C76156D}" presName="ParentBackground3" presStyleCnt="0"/>
      <dgm:spPr/>
    </dgm:pt>
    <dgm:pt modelId="{148F33DD-53A0-4353-B7DC-DE868A5FC100}" type="pres">
      <dgm:prSet presAssocID="{C0CAA204-69D1-4A5A-851D-26BC1C76156D}" presName="ParentBackground" presStyleLbl="fgAcc1" presStyleIdx="0" presStyleCnt="3"/>
      <dgm:spPr/>
    </dgm:pt>
    <dgm:pt modelId="{618FAC6C-8796-4C36-81B0-ADCB61C975B8}" type="pres">
      <dgm:prSet presAssocID="{C0CAA204-69D1-4A5A-851D-26BC1C76156D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B2D213-05BA-45B7-BDFC-010953B04847}" type="pres">
      <dgm:prSet presAssocID="{15C4E4B2-931D-4B67-ADA5-17E9B9AE880E}" presName="Accent2" presStyleCnt="0"/>
      <dgm:spPr/>
    </dgm:pt>
    <dgm:pt modelId="{469A1BAA-536A-4F78-B9EE-3F85C9A6CD3F}" type="pres">
      <dgm:prSet presAssocID="{15C4E4B2-931D-4B67-ADA5-17E9B9AE880E}" presName="Accent" presStyleLbl="node1" presStyleIdx="1" presStyleCnt="3"/>
      <dgm:spPr/>
    </dgm:pt>
    <dgm:pt modelId="{705C09B4-B05A-4BE8-893F-168E33E0A423}" type="pres">
      <dgm:prSet presAssocID="{15C4E4B2-931D-4B67-ADA5-17E9B9AE880E}" presName="ParentBackground2" presStyleCnt="0"/>
      <dgm:spPr/>
    </dgm:pt>
    <dgm:pt modelId="{116B46D3-0BFA-4697-9647-3A0DC2C51673}" type="pres">
      <dgm:prSet presAssocID="{15C4E4B2-931D-4B67-ADA5-17E9B9AE880E}" presName="ParentBackground" presStyleLbl="fgAcc1" presStyleIdx="1" presStyleCnt="3"/>
      <dgm:spPr/>
    </dgm:pt>
    <dgm:pt modelId="{07507E8E-E0AB-4275-A836-62C8C224BB06}" type="pres">
      <dgm:prSet presAssocID="{15C4E4B2-931D-4B67-ADA5-17E9B9AE88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506C32B-F576-480A-B625-DCADE6EEB99C}" type="pres">
      <dgm:prSet presAssocID="{D6D3D731-2BCE-464C-9B17-2A2C711D9068}" presName="Accent1" presStyleCnt="0"/>
      <dgm:spPr/>
    </dgm:pt>
    <dgm:pt modelId="{3FEFD61A-1993-4AF6-8B46-4059EB42DB95}" type="pres">
      <dgm:prSet presAssocID="{D6D3D731-2BCE-464C-9B17-2A2C711D9068}" presName="Accent" presStyleLbl="node1" presStyleIdx="2" presStyleCnt="3"/>
      <dgm:spPr/>
    </dgm:pt>
    <dgm:pt modelId="{E9015D3D-F146-455B-94BC-41A852FC25A1}" type="pres">
      <dgm:prSet presAssocID="{D6D3D731-2BCE-464C-9B17-2A2C711D9068}" presName="ParentBackground1" presStyleCnt="0"/>
      <dgm:spPr/>
    </dgm:pt>
    <dgm:pt modelId="{35847E92-15CB-4114-AD45-C572C284B1D1}" type="pres">
      <dgm:prSet presAssocID="{D6D3D731-2BCE-464C-9B17-2A2C711D9068}" presName="ParentBackground" presStyleLbl="fgAcc1" presStyleIdx="2" presStyleCnt="3"/>
      <dgm:spPr/>
    </dgm:pt>
    <dgm:pt modelId="{DB3CE665-5D32-4725-A12A-F0077FF788D9}" type="pres">
      <dgm:prSet presAssocID="{D6D3D731-2BCE-464C-9B17-2A2C711D906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0C93605-2328-4323-8CD0-7BCD52B7B11C}" type="presOf" srcId="{D6D3D731-2BCE-464C-9B17-2A2C711D9068}" destId="{35847E92-15CB-4114-AD45-C572C284B1D1}" srcOrd="0" destOrd="0" presId="urn:microsoft.com/office/officeart/2011/layout/CircleProcess"/>
    <dgm:cxn modelId="{EE6D8218-ADAE-411A-9820-599BF85A9EA1}" type="presOf" srcId="{D6D3D731-2BCE-464C-9B17-2A2C711D9068}" destId="{DB3CE665-5D32-4725-A12A-F0077FF788D9}" srcOrd="1" destOrd="0" presId="urn:microsoft.com/office/officeart/2011/layout/CircleProcess"/>
    <dgm:cxn modelId="{A4EB9C22-DDFC-479D-B9BC-BB44A50B63A5}" type="presOf" srcId="{C0CAA204-69D1-4A5A-851D-26BC1C76156D}" destId="{618FAC6C-8796-4C36-81B0-ADCB61C975B8}" srcOrd="1" destOrd="0" presId="urn:microsoft.com/office/officeart/2011/layout/CircleProcess"/>
    <dgm:cxn modelId="{DD8C133E-C96B-4E46-9D5C-F823FAA022D5}" type="presOf" srcId="{15C4E4B2-931D-4B67-ADA5-17E9B9AE880E}" destId="{116B46D3-0BFA-4697-9647-3A0DC2C51673}" srcOrd="0" destOrd="0" presId="urn:microsoft.com/office/officeart/2011/layout/CircleProcess"/>
    <dgm:cxn modelId="{E0757E74-BC2F-4166-AAA8-ACB153795B6B}" type="presOf" srcId="{99183B7B-0DA2-4283-B201-6F697EA090B2}" destId="{8402917D-4714-48EA-A1F4-D5030E50FF35}" srcOrd="0" destOrd="0" presId="urn:microsoft.com/office/officeart/2011/layout/CircleProcess"/>
    <dgm:cxn modelId="{BADCFC8D-4DC7-4538-9818-5DC3C7A31B84}" type="presOf" srcId="{15C4E4B2-931D-4B67-ADA5-17E9B9AE880E}" destId="{07507E8E-E0AB-4275-A836-62C8C224BB06}" srcOrd="1" destOrd="0" presId="urn:microsoft.com/office/officeart/2011/layout/CircleProcess"/>
    <dgm:cxn modelId="{77AEAF9D-59FD-4DC9-B7CC-09E7FFA21102}" srcId="{99183B7B-0DA2-4283-B201-6F697EA090B2}" destId="{15C4E4B2-931D-4B67-ADA5-17E9B9AE880E}" srcOrd="1" destOrd="0" parTransId="{1E24DB5E-C0AE-46CC-8535-8D24CBAB01EF}" sibTransId="{7650D5FF-1C0F-402E-95D5-269CBB3EB725}"/>
    <dgm:cxn modelId="{FEB944BC-3F5B-45F4-BC32-EB29C9A2E1A7}" type="presOf" srcId="{C0CAA204-69D1-4A5A-851D-26BC1C76156D}" destId="{148F33DD-53A0-4353-B7DC-DE868A5FC100}" srcOrd="0" destOrd="0" presId="urn:microsoft.com/office/officeart/2011/layout/CircleProcess"/>
    <dgm:cxn modelId="{C753E8EA-7E74-467C-95CE-BC9C1B39B393}" srcId="{99183B7B-0DA2-4283-B201-6F697EA090B2}" destId="{D6D3D731-2BCE-464C-9B17-2A2C711D9068}" srcOrd="0" destOrd="0" parTransId="{068B5661-4A10-4A41-A841-D3E07DB72F0E}" sibTransId="{A5C934BF-8792-4BCA-89FC-FA853044856C}"/>
    <dgm:cxn modelId="{8C4022EF-CF81-4BEF-88AF-164333925DBA}" srcId="{99183B7B-0DA2-4283-B201-6F697EA090B2}" destId="{C0CAA204-69D1-4A5A-851D-26BC1C76156D}" srcOrd="2" destOrd="0" parTransId="{FD6004CC-708E-41F5-A0A6-0B3BD51F619A}" sibTransId="{D379DF8A-3870-4B7F-84A3-DA2D87FE2EDA}"/>
    <dgm:cxn modelId="{8D945366-7D62-4CB5-9AD3-52B35ECF5895}" type="presParOf" srcId="{8402917D-4714-48EA-A1F4-D5030E50FF35}" destId="{06B8D1BD-CE00-41EE-A2C6-1E39BDF3CC19}" srcOrd="0" destOrd="0" presId="urn:microsoft.com/office/officeart/2011/layout/CircleProcess"/>
    <dgm:cxn modelId="{F9BB58E6-BABE-45E6-8474-D50DA38919A6}" type="presParOf" srcId="{06B8D1BD-CE00-41EE-A2C6-1E39BDF3CC19}" destId="{C477DB17-C0AD-4602-A2CF-A438EE44055E}" srcOrd="0" destOrd="0" presId="urn:microsoft.com/office/officeart/2011/layout/CircleProcess"/>
    <dgm:cxn modelId="{FC27E6C2-3329-4787-86AD-24C259FA9BDE}" type="presParOf" srcId="{8402917D-4714-48EA-A1F4-D5030E50FF35}" destId="{2F15D7EF-D738-4DFA-952E-09A94CA108DA}" srcOrd="1" destOrd="0" presId="urn:microsoft.com/office/officeart/2011/layout/CircleProcess"/>
    <dgm:cxn modelId="{69FBD4FD-79E3-4D8D-999A-5760C90F4AD1}" type="presParOf" srcId="{2F15D7EF-D738-4DFA-952E-09A94CA108DA}" destId="{148F33DD-53A0-4353-B7DC-DE868A5FC100}" srcOrd="0" destOrd="0" presId="urn:microsoft.com/office/officeart/2011/layout/CircleProcess"/>
    <dgm:cxn modelId="{5E4BC955-A6D5-4A3C-B6B0-93044DA15ECD}" type="presParOf" srcId="{8402917D-4714-48EA-A1F4-D5030E50FF35}" destId="{618FAC6C-8796-4C36-81B0-ADCB61C975B8}" srcOrd="2" destOrd="0" presId="urn:microsoft.com/office/officeart/2011/layout/CircleProcess"/>
    <dgm:cxn modelId="{AA19107D-61F9-4D45-AF30-6726726A604A}" type="presParOf" srcId="{8402917D-4714-48EA-A1F4-D5030E50FF35}" destId="{F6B2D213-05BA-45B7-BDFC-010953B04847}" srcOrd="3" destOrd="0" presId="urn:microsoft.com/office/officeart/2011/layout/CircleProcess"/>
    <dgm:cxn modelId="{D3F6BEB9-BD8B-48EC-B807-224DBF6E6873}" type="presParOf" srcId="{F6B2D213-05BA-45B7-BDFC-010953B04847}" destId="{469A1BAA-536A-4F78-B9EE-3F85C9A6CD3F}" srcOrd="0" destOrd="0" presId="urn:microsoft.com/office/officeart/2011/layout/CircleProcess"/>
    <dgm:cxn modelId="{49E95C62-CE03-448B-8C27-803B7F8DD930}" type="presParOf" srcId="{8402917D-4714-48EA-A1F4-D5030E50FF35}" destId="{705C09B4-B05A-4BE8-893F-168E33E0A423}" srcOrd="4" destOrd="0" presId="urn:microsoft.com/office/officeart/2011/layout/CircleProcess"/>
    <dgm:cxn modelId="{AE50E836-0DF9-4E6F-8B7F-3352B5DF9BD3}" type="presParOf" srcId="{705C09B4-B05A-4BE8-893F-168E33E0A423}" destId="{116B46D3-0BFA-4697-9647-3A0DC2C51673}" srcOrd="0" destOrd="0" presId="urn:microsoft.com/office/officeart/2011/layout/CircleProcess"/>
    <dgm:cxn modelId="{A6B1D091-3338-4A7A-85F3-62B3A9A19DFB}" type="presParOf" srcId="{8402917D-4714-48EA-A1F4-D5030E50FF35}" destId="{07507E8E-E0AB-4275-A836-62C8C224BB06}" srcOrd="5" destOrd="0" presId="urn:microsoft.com/office/officeart/2011/layout/CircleProcess"/>
    <dgm:cxn modelId="{037EDBCC-A8DA-4D4A-851E-E8D0A5E9B250}" type="presParOf" srcId="{8402917D-4714-48EA-A1F4-D5030E50FF35}" destId="{6506C32B-F576-480A-B625-DCADE6EEB99C}" srcOrd="6" destOrd="0" presId="urn:microsoft.com/office/officeart/2011/layout/CircleProcess"/>
    <dgm:cxn modelId="{0628018D-AA86-4978-966E-BFB9F87F15B4}" type="presParOf" srcId="{6506C32B-F576-480A-B625-DCADE6EEB99C}" destId="{3FEFD61A-1993-4AF6-8B46-4059EB42DB95}" srcOrd="0" destOrd="0" presId="urn:microsoft.com/office/officeart/2011/layout/CircleProcess"/>
    <dgm:cxn modelId="{D1AE2D82-2CB5-443E-ACCA-292A0510547D}" type="presParOf" srcId="{8402917D-4714-48EA-A1F4-D5030E50FF35}" destId="{E9015D3D-F146-455B-94BC-41A852FC25A1}" srcOrd="7" destOrd="0" presId="urn:microsoft.com/office/officeart/2011/layout/CircleProcess"/>
    <dgm:cxn modelId="{A9B3D4A1-18E3-4F8B-BAED-865EEA069628}" type="presParOf" srcId="{E9015D3D-F146-455B-94BC-41A852FC25A1}" destId="{35847E92-15CB-4114-AD45-C572C284B1D1}" srcOrd="0" destOrd="0" presId="urn:microsoft.com/office/officeart/2011/layout/CircleProcess"/>
    <dgm:cxn modelId="{695B8E58-9D32-4CF6-8592-BA25E73D4ACA}" type="presParOf" srcId="{8402917D-4714-48EA-A1F4-D5030E50FF35}" destId="{DB3CE665-5D32-4725-A12A-F0077FF788D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7DB17-C0AD-4602-A2CF-A438EE44055E}">
      <dsp:nvSpPr>
        <dsp:cNvPr id="0" name=""/>
        <dsp:cNvSpPr/>
      </dsp:nvSpPr>
      <dsp:spPr>
        <a:xfrm>
          <a:off x="2850128" y="382447"/>
          <a:ext cx="1013094" cy="101328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33DD-53A0-4353-B7DC-DE868A5FC100}">
      <dsp:nvSpPr>
        <dsp:cNvPr id="0" name=""/>
        <dsp:cNvSpPr/>
      </dsp:nvSpPr>
      <dsp:spPr>
        <a:xfrm>
          <a:off x="2883766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am better than them</a:t>
          </a:r>
        </a:p>
      </dsp:txBody>
      <dsp:txXfrm>
        <a:off x="3018977" y="551357"/>
        <a:ext cx="675396" cy="675462"/>
      </dsp:txXfrm>
    </dsp:sp>
    <dsp:sp modelId="{469A1BAA-536A-4F78-B9EE-3F85C9A6CD3F}">
      <dsp:nvSpPr>
        <dsp:cNvPr id="0" name=""/>
        <dsp:cNvSpPr/>
      </dsp:nvSpPr>
      <dsp:spPr>
        <a:xfrm rot="2700000">
          <a:off x="1804285" y="383672"/>
          <a:ext cx="1010654" cy="101065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B46D3-0BFA-4697-9647-3A0DC2C51673}">
      <dsp:nvSpPr>
        <dsp:cNvPr id="0" name=""/>
        <dsp:cNvSpPr/>
      </dsp:nvSpPr>
      <dsp:spPr>
        <a:xfrm>
          <a:off x="1836703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blame</a:t>
          </a:r>
        </a:p>
      </dsp:txBody>
      <dsp:txXfrm>
        <a:off x="1971914" y="551357"/>
        <a:ext cx="675396" cy="675462"/>
      </dsp:txXfrm>
    </dsp:sp>
    <dsp:sp modelId="{3FEFD61A-1993-4AF6-8B46-4059EB42DB95}">
      <dsp:nvSpPr>
        <dsp:cNvPr id="0" name=""/>
        <dsp:cNvSpPr/>
      </dsp:nvSpPr>
      <dsp:spPr>
        <a:xfrm rot="2700000">
          <a:off x="757223" y="383672"/>
          <a:ext cx="1010654" cy="101065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47E92-15CB-4114-AD45-C572C284B1D1}">
      <dsp:nvSpPr>
        <dsp:cNvPr id="0" name=""/>
        <dsp:cNvSpPr/>
      </dsp:nvSpPr>
      <dsp:spPr>
        <a:xfrm>
          <a:off x="789641" y="416229"/>
          <a:ext cx="945818" cy="945718"/>
        </a:xfrm>
        <a:prstGeom prst="ellips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 am not good enough</a:t>
          </a:r>
        </a:p>
      </dsp:txBody>
      <dsp:txXfrm>
        <a:off x="924852" y="551357"/>
        <a:ext cx="675396" cy="67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qiDuHCKSc8?feature=oembed" TargetMode="External"/><Relationship Id="rId4" Type="http://schemas.openxmlformats.org/officeDocument/2006/relationships/hyperlink" Target="https://www.youtube.com/watch?v=_qiDuHCKSc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imcollins.com/concepts/Stockdale-Concept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DD84-197E-E579-7BA2-7B8715C7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399865" cy="456713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ptos" panose="020B0004020202020204" pitchFamily="34" charset="0"/>
              </a:rPr>
              <a:t>courage </a:t>
            </a:r>
            <a:r>
              <a:rPr lang="en-IN" sz="4400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over comfort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33D3-C5BA-7C44-CD01-F04A1C48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Samrat Kar</a:t>
            </a:r>
          </a:p>
        </p:txBody>
      </p:sp>
      <p:pic>
        <p:nvPicPr>
          <p:cNvPr id="56" name="Picture 55" descr="A close-up of a network&#10;&#10;Description automatically generated">
            <a:extLst>
              <a:ext uri="{FF2B5EF4-FFF2-40B4-BE49-F238E27FC236}">
                <a16:creationId xmlns:a16="http://schemas.microsoft.com/office/drawing/2014/main" id="{29EFF921-236C-A477-0D31-C5209EF6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0" r="218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9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38A-E335-8EAC-2BA4-8303E88E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3" y="102659"/>
            <a:ext cx="6180667" cy="921808"/>
          </a:xfrm>
        </p:spPr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the conflict of comfort</a:t>
            </a:r>
          </a:p>
        </p:txBody>
      </p:sp>
      <p:pic>
        <p:nvPicPr>
          <p:cNvPr id="4" name="Online Media 3" title="Star Wars: The Empire Strikes Back - Dark Side Cave">
            <a:hlinkClick r:id="" action="ppaction://media"/>
            <a:extLst>
              <a:ext uri="{FF2B5EF4-FFF2-40B4-BE49-F238E27FC236}">
                <a16:creationId xmlns:a16="http://schemas.microsoft.com/office/drawing/2014/main" id="{3D605134-0C3D-0F02-C31B-57D8DE0426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9466" y="1108266"/>
            <a:ext cx="9160933" cy="5171398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246BF471-D6F5-4A85-0064-4C367D9C8D5C}"/>
              </a:ext>
            </a:extLst>
          </p:cNvPr>
          <p:cNvSpPr txBox="1"/>
          <p:nvPr/>
        </p:nvSpPr>
        <p:spPr>
          <a:xfrm>
            <a:off x="3505200" y="636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" panose="020B0004020202020204" pitchFamily="34" charset="0"/>
                <a:hlinkClick r:id="rId4"/>
              </a:rPr>
              <a:t>https://www.youtube.com/watch?v=_qiDuHCKSc8</a:t>
            </a:r>
            <a:r>
              <a:rPr lang="en-IN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9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A33E1-6C55-D2A8-B6D7-169FB340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03" y="81820"/>
            <a:ext cx="5251316" cy="771620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The Cave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105E-5D86-EE56-3DE5-E3BF623B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6" y="1036002"/>
            <a:ext cx="6295894" cy="55679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… the cave is dangerous and strong with the dark side of the Force. Luke looks confused and afraid, but Yoda’s response is simply, </a:t>
            </a:r>
            <a:r>
              <a:rPr lang="en-GB" sz="2400" b="1" dirty="0">
                <a:latin typeface="Aptos" panose="020B0004020202020204" pitchFamily="34" charset="0"/>
              </a:rPr>
              <a:t>“in you must go”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What is in the cave? </a:t>
            </a:r>
            <a:r>
              <a:rPr lang="en-IN" sz="2400" b="1" dirty="0">
                <a:latin typeface="Aptos" panose="020B0004020202020204" pitchFamily="34" charset="0"/>
              </a:rPr>
              <a:t>“Only what you take with you”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As Lukas straps on his weapons, Yoda hauntingly advises, </a:t>
            </a:r>
            <a:r>
              <a:rPr lang="en-IN" sz="2400" b="1" dirty="0">
                <a:latin typeface="Aptos" panose="020B0004020202020204" pitchFamily="34" charset="0"/>
              </a:rPr>
              <a:t>“Your weapons, you will not need them”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Only it isn’t Darth Vader’s face that’s revealed; it’s Luke’s. Luke is staring at </a:t>
            </a:r>
            <a:r>
              <a:rPr lang="en-GB" sz="2400" b="1" dirty="0">
                <a:latin typeface="Aptos" panose="020B0004020202020204" pitchFamily="34" charset="0"/>
              </a:rPr>
              <a:t>his own head on the ground.</a:t>
            </a:r>
          </a:p>
        </p:txBody>
      </p:sp>
      <p:pic>
        <p:nvPicPr>
          <p:cNvPr id="5" name="Picture 4" descr="A person and a green alien&#10;&#10;Description automatically generated">
            <a:extLst>
              <a:ext uri="{FF2B5EF4-FFF2-40B4-BE49-F238E27FC236}">
                <a16:creationId xmlns:a16="http://schemas.microsoft.com/office/drawing/2014/main" id="{05F5BCF4-2749-410D-94B7-A09E0D14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2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195405-DDDB-7EB0-0C96-609EBD69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03" y="81820"/>
            <a:ext cx="5251316" cy="771620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The Dark Forces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58A80-04EF-9B01-1D94-6631ABE3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3" y="85344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368F9-461A-EB49-F800-A1DAFB8F72FF}"/>
              </a:ext>
            </a:extLst>
          </p:cNvPr>
          <p:cNvSpPr txBox="1"/>
          <p:nvPr/>
        </p:nvSpPr>
        <p:spPr>
          <a:xfrm>
            <a:off x="6348483" y="783550"/>
            <a:ext cx="387396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ptos" panose="020B0004020202020204" pitchFamily="34" charset="0"/>
              </a:rPr>
              <a:t>The cave you fear to enter,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Holds the treasure you seek.</a:t>
            </a:r>
          </a:p>
          <a:p>
            <a:pPr algn="r"/>
            <a:r>
              <a:rPr lang="en-IN" sz="1600" b="1" dirty="0">
                <a:latin typeface="Aptos" panose="020B0004020202020204" pitchFamily="34" charset="0"/>
              </a:rPr>
              <a:t>- Joseph Campbell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60CAD5-AA51-EA6F-C0F5-D425CFF83E6A}"/>
              </a:ext>
            </a:extLst>
          </p:cNvPr>
          <p:cNvSpPr txBox="1">
            <a:spLocks/>
          </p:cNvSpPr>
          <p:nvPr/>
        </p:nvSpPr>
        <p:spPr>
          <a:xfrm>
            <a:off x="380536" y="3463385"/>
            <a:ext cx="5251316" cy="77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ptos" panose="020B0004020202020204" pitchFamily="34" charset="0"/>
              </a:rPr>
              <a:t>The Pattern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0F06AA-87D9-E691-95E2-5CDA0C2FE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6830471"/>
              </p:ext>
            </p:extLst>
          </p:nvPr>
        </p:nvGraphicFramePr>
        <p:xfrm>
          <a:off x="-372533" y="4136541"/>
          <a:ext cx="4411133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84CD36F-0959-C9A3-A0FB-03F275B98762}"/>
              </a:ext>
            </a:extLst>
          </p:cNvPr>
          <p:cNvSpPr txBox="1"/>
          <p:nvPr/>
        </p:nvSpPr>
        <p:spPr>
          <a:xfrm>
            <a:off x="6560150" y="3849195"/>
            <a:ext cx="387396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Aptos" panose="020B0004020202020204" pitchFamily="34" charset="0"/>
              </a:rPr>
              <a:t>… but it’s actually 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just stand still.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In the exact same place.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In fear.</a:t>
            </a:r>
          </a:p>
          <a:p>
            <a:r>
              <a:rPr lang="en-IN" sz="2500" b="1" dirty="0">
                <a:latin typeface="Aptos" panose="020B0004020202020204" pitchFamily="34" charset="0"/>
              </a:rPr>
              <a:t>Assembling the </a:t>
            </a:r>
            <a:r>
              <a:rPr lang="en-IN" sz="2500" b="1" dirty="0" err="1">
                <a:latin typeface="Aptos" panose="020B0004020202020204" pitchFamily="34" charset="0"/>
              </a:rPr>
              <a:t>armor</a:t>
            </a:r>
            <a:endParaRPr lang="en-IN" sz="1600" b="1" dirty="0">
              <a:latin typeface="Aptos" panose="020B00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E70685-6779-D6D6-0968-F0466B0B31BA}"/>
              </a:ext>
            </a:extLst>
          </p:cNvPr>
          <p:cNvCxnSpPr/>
          <p:nvPr/>
        </p:nvCxnSpPr>
        <p:spPr>
          <a:xfrm>
            <a:off x="0" y="31326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5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F847-1F68-1775-9635-E0E55609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018"/>
            <a:ext cx="10515600" cy="5357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Stockdale Paradox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6EA18-A16D-66D7-AF93-D671AE3A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132" y="2054055"/>
            <a:ext cx="2241667" cy="22388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618BEB-BBBF-8748-6AC4-B233BFA12E92}"/>
              </a:ext>
            </a:extLst>
          </p:cNvPr>
          <p:cNvSpPr txBox="1"/>
          <p:nvPr/>
        </p:nvSpPr>
        <p:spPr>
          <a:xfrm>
            <a:off x="7823200" y="822707"/>
            <a:ext cx="356446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TradeGothicNextW01-Ligh_693250"/>
              </a:rPr>
              <a:t>unwavering </a:t>
            </a:r>
            <a:r>
              <a:rPr lang="en-GB" b="1" i="0" dirty="0">
                <a:solidFill>
                  <a:srgbClr val="000000"/>
                </a:solidFill>
                <a:effectLst/>
                <a:latin typeface="TradeGothicNextW01-Ligh_693250"/>
              </a:rPr>
              <a:t>faith</a:t>
            </a:r>
            <a:r>
              <a:rPr lang="en-GB" b="0" i="0" dirty="0">
                <a:solidFill>
                  <a:srgbClr val="000000"/>
                </a:solidFill>
                <a:effectLst/>
                <a:latin typeface="TradeGothicNextW01-Ligh_693250"/>
              </a:rPr>
              <a:t> in the endgame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4ADA4-793A-5313-A5E9-F0B19763584D}"/>
              </a:ext>
            </a:extLst>
          </p:cNvPr>
          <p:cNvSpPr txBox="1"/>
          <p:nvPr/>
        </p:nvSpPr>
        <p:spPr>
          <a:xfrm>
            <a:off x="7484533" y="5305353"/>
            <a:ext cx="42418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stoically accept the brutal facts of reality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78A202-5E4A-19CE-5BF6-1FAE9D6C9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15" y="742467"/>
            <a:ext cx="20955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92450D-91F0-90E7-F17C-E0B0FC65ED8C}"/>
              </a:ext>
            </a:extLst>
          </p:cNvPr>
          <p:cNvSpPr txBox="1"/>
          <p:nvPr/>
        </p:nvSpPr>
        <p:spPr>
          <a:xfrm>
            <a:off x="222247" y="5950289"/>
            <a:ext cx="3716868" cy="23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hlinkClick r:id="rId4"/>
              </a:rPr>
              <a:t>https://www.jimcollins.com/concepts/Stockdale-Concept.html</a:t>
            </a:r>
            <a:r>
              <a:rPr lang="en-IN" sz="9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88347D-DA07-40CE-B9C9-7DC3145515FE}"/>
              </a:ext>
            </a:extLst>
          </p:cNvPr>
          <p:cNvSpPr txBox="1"/>
          <p:nvPr/>
        </p:nvSpPr>
        <p:spPr>
          <a:xfrm>
            <a:off x="220133" y="41959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… Another long pause, and more walking. Then he turned to me and said, “This is a very important lesson. 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You must never confuse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faith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that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you will prevail 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 the end—which you can never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afford to lose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—with the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discipline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to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confront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the most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brutal facts 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of your current </a:t>
            </a:r>
            <a:r>
              <a:rPr lang="en-GB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reality</a:t>
            </a:r>
            <a:r>
              <a:rPr lang="en-GB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whatever they might be.”</a:t>
            </a:r>
            <a:endParaRPr lang="en-IN" dirty="0">
              <a:latin typeface="Aptos" panose="020B00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8124E-287B-689A-5AD4-14CB2BD2CDF1}"/>
              </a:ext>
            </a:extLst>
          </p:cNvPr>
          <p:cNvCxnSpPr>
            <a:stCxn id="11" idx="0"/>
            <a:endCxn id="5" idx="4"/>
          </p:cNvCxnSpPr>
          <p:nvPr/>
        </p:nvCxnSpPr>
        <p:spPr>
          <a:xfrm flipH="1" flipV="1">
            <a:off x="9595966" y="4292874"/>
            <a:ext cx="9468" cy="101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F189-E726-6FE9-77A3-D00BC0AB0851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flipV="1">
            <a:off x="9595966" y="1192039"/>
            <a:ext cx="9467" cy="86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5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8C7302-F1F9-5D44-C536-128BEF6A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9" y="0"/>
            <a:ext cx="103511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C1D43-C391-AEE4-E6BD-60D59E70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799" y="43392"/>
            <a:ext cx="3488267" cy="7016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the map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5AD8869-8B6C-CC26-A424-3584832A4D64}"/>
              </a:ext>
            </a:extLst>
          </p:cNvPr>
          <p:cNvSpPr/>
          <p:nvPr/>
        </p:nvSpPr>
        <p:spPr>
          <a:xfrm>
            <a:off x="0" y="872066"/>
            <a:ext cx="5283200" cy="5113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4613-37FA-89DF-70E8-0FDD5E2BDC0C}"/>
              </a:ext>
            </a:extLst>
          </p:cNvPr>
          <p:cNvSpPr/>
          <p:nvPr/>
        </p:nvSpPr>
        <p:spPr>
          <a:xfrm>
            <a:off x="5342467" y="-372533"/>
            <a:ext cx="5624313" cy="7636933"/>
          </a:xfrm>
          <a:prstGeom prst="ellipse">
            <a:avLst/>
          </a:prstGeom>
          <a:solidFill>
            <a:schemeClr val="bg1">
              <a:lumMod val="9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263</Words>
  <Application>Microsoft Office PowerPoint</Application>
  <PresentationFormat>Widescreen</PresentationFormat>
  <Paragraphs>32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TradeGothicNextW01-Ligh_693250</vt:lpstr>
      <vt:lpstr>BrushVTI</vt:lpstr>
      <vt:lpstr>courage over comfort</vt:lpstr>
      <vt:lpstr>the conflict of comfort</vt:lpstr>
      <vt:lpstr>The Cave</vt:lpstr>
      <vt:lpstr>The Dark Forces</vt:lpstr>
      <vt:lpstr>Stockdale Paradox</vt:lpstr>
      <vt:lpstr>the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Samrat Kar</dc:creator>
  <cp:lastModifiedBy>Samrat Kar</cp:lastModifiedBy>
  <cp:revision>10</cp:revision>
  <dcterms:created xsi:type="dcterms:W3CDTF">2024-12-01T06:30:35Z</dcterms:created>
  <dcterms:modified xsi:type="dcterms:W3CDTF">2024-12-20T17:14:50Z</dcterms:modified>
</cp:coreProperties>
</file>