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88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4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6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8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83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89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45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04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35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79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17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0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795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_qiDuHCKSc8?feature=oembed" TargetMode="External"/><Relationship Id="rId4" Type="http://schemas.openxmlformats.org/officeDocument/2006/relationships/hyperlink" Target="https://www.youtube.com/watch?v=_qiDuHCKSc8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A7DD84-197E-E579-7BA2-7B8715C76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7399865" cy="4567137"/>
          </a:xfrm>
        </p:spPr>
        <p:txBody>
          <a:bodyPr>
            <a:normAutofit/>
          </a:bodyPr>
          <a:lstStyle/>
          <a:p>
            <a:r>
              <a:rPr lang="en-IN" sz="4400" b="1" dirty="0">
                <a:latin typeface="Aptos" panose="020B0004020202020204" pitchFamily="34" charset="0"/>
              </a:rPr>
              <a:t>courage </a:t>
            </a:r>
            <a:r>
              <a:rPr lang="en-IN" sz="4400" b="1" dirty="0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</a:rPr>
              <a:t>over comfort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F33D3-C5BA-7C44-CD01-F04A1C48B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</a:rPr>
              <a:t>Samrat Kar</a:t>
            </a:r>
          </a:p>
        </p:txBody>
      </p:sp>
      <p:pic>
        <p:nvPicPr>
          <p:cNvPr id="56" name="Picture 55" descr="A close-up of a network&#10;&#10;Description automatically generated">
            <a:extLst>
              <a:ext uri="{FF2B5EF4-FFF2-40B4-BE49-F238E27FC236}">
                <a16:creationId xmlns:a16="http://schemas.microsoft.com/office/drawing/2014/main" id="{29EFF921-236C-A477-0D31-C5209EF6DE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260" r="2182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41947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2338A-E335-8EAC-2BA4-8303E88E3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533" y="102659"/>
            <a:ext cx="6180667" cy="921808"/>
          </a:xfrm>
        </p:spPr>
        <p:txBody>
          <a:bodyPr/>
          <a:lstStyle/>
          <a:p>
            <a:r>
              <a:rPr lang="en-IN" b="1" dirty="0">
                <a:latin typeface="Aptos" panose="020B0004020202020204" pitchFamily="34" charset="0"/>
              </a:rPr>
              <a:t>the conflict of comfort</a:t>
            </a:r>
          </a:p>
        </p:txBody>
      </p:sp>
      <p:pic>
        <p:nvPicPr>
          <p:cNvPr id="4" name="Online Media 3" title="Star Wars: The Empire Strikes Back - Dark Side Cave">
            <a:hlinkClick r:id="" action="ppaction://media"/>
            <a:extLst>
              <a:ext uri="{FF2B5EF4-FFF2-40B4-BE49-F238E27FC236}">
                <a16:creationId xmlns:a16="http://schemas.microsoft.com/office/drawing/2014/main" id="{3D605134-0C3D-0F02-C31B-57D8DE04265A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59466" y="1108266"/>
            <a:ext cx="9160933" cy="5171398"/>
          </a:xfrm>
          <a:prstGeom prst="rect">
            <a:avLst/>
          </a:prstGeom>
        </p:spPr>
      </p:pic>
      <p:sp>
        <p:nvSpPr>
          <p:cNvPr id="5" name="TextBox 4">
            <a:hlinkClick r:id="rId4"/>
            <a:extLst>
              <a:ext uri="{FF2B5EF4-FFF2-40B4-BE49-F238E27FC236}">
                <a16:creationId xmlns:a16="http://schemas.microsoft.com/office/drawing/2014/main" id="{246BF471-D6F5-4A85-0064-4C367D9C8D5C}"/>
              </a:ext>
            </a:extLst>
          </p:cNvPr>
          <p:cNvSpPr txBox="1"/>
          <p:nvPr/>
        </p:nvSpPr>
        <p:spPr>
          <a:xfrm>
            <a:off x="3505200" y="63634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Aptos" panose="020B0004020202020204" pitchFamily="34" charset="0"/>
                <a:hlinkClick r:id="rId4"/>
              </a:rPr>
              <a:t>https://www.youtube.com/watch?v=_qiDuHCKSc8</a:t>
            </a:r>
            <a:r>
              <a:rPr lang="en-IN" dirty="0">
                <a:latin typeface="Aptos" panose="020B00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394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7A33E1-6C55-D2A8-B6D7-169FB3403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203" y="81820"/>
            <a:ext cx="5251316" cy="771620"/>
          </a:xfrm>
        </p:spPr>
        <p:txBody>
          <a:bodyPr>
            <a:normAutofit/>
          </a:bodyPr>
          <a:lstStyle/>
          <a:p>
            <a:r>
              <a:rPr lang="en-IN" b="1" dirty="0">
                <a:latin typeface="Aptos" panose="020B0004020202020204" pitchFamily="34" charset="0"/>
              </a:rPr>
              <a:t>The Cave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A105E-5D86-EE56-3DE5-E3BF623BE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546" y="1036002"/>
            <a:ext cx="6295894" cy="556799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sz="2400" dirty="0">
                <a:solidFill>
                  <a:schemeClr val="bg1">
                    <a:lumMod val="65000"/>
                  </a:schemeClr>
                </a:solidFill>
                <a:latin typeface="Aptos" panose="020B0004020202020204" pitchFamily="34" charset="0"/>
              </a:rPr>
              <a:t>… the cave is dangerous and strong with the dark side of the Force. Luke looks confused and afraid, but Yoda’s response is simply, </a:t>
            </a:r>
            <a:r>
              <a:rPr lang="en-GB" sz="2400" b="1" dirty="0">
                <a:latin typeface="Aptos" panose="020B0004020202020204" pitchFamily="34" charset="0"/>
              </a:rPr>
              <a:t>“in you must go”</a:t>
            </a:r>
          </a:p>
          <a:p>
            <a:pPr marL="0" indent="0">
              <a:lnSpc>
                <a:spcPct val="90000"/>
              </a:lnSpc>
              <a:buNone/>
            </a:pPr>
            <a:endParaRPr lang="en-GB" sz="2400" b="1" dirty="0">
              <a:latin typeface="Aptos" panose="020B00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IN" sz="2400" dirty="0">
                <a:solidFill>
                  <a:schemeClr val="bg1">
                    <a:lumMod val="65000"/>
                  </a:schemeClr>
                </a:solidFill>
                <a:latin typeface="Aptos" panose="020B0004020202020204" pitchFamily="34" charset="0"/>
              </a:rPr>
              <a:t>What is in the cave? </a:t>
            </a:r>
            <a:r>
              <a:rPr lang="en-IN" sz="2400" b="1" dirty="0">
                <a:latin typeface="Aptos" panose="020B0004020202020204" pitchFamily="34" charset="0"/>
              </a:rPr>
              <a:t>“Only what you take with you”</a:t>
            </a:r>
          </a:p>
          <a:p>
            <a:pPr marL="0" indent="0">
              <a:lnSpc>
                <a:spcPct val="90000"/>
              </a:lnSpc>
              <a:buNone/>
            </a:pPr>
            <a:endParaRPr lang="en-IN" sz="2400" b="1" dirty="0">
              <a:latin typeface="Aptos" panose="020B00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IN" sz="2400" dirty="0">
                <a:solidFill>
                  <a:schemeClr val="bg1">
                    <a:lumMod val="65000"/>
                  </a:schemeClr>
                </a:solidFill>
                <a:latin typeface="Aptos" panose="020B0004020202020204" pitchFamily="34" charset="0"/>
              </a:rPr>
              <a:t>As Lukas straps on his weapons, Yoda hauntingly advises, </a:t>
            </a:r>
            <a:r>
              <a:rPr lang="en-IN" sz="2400" b="1" dirty="0">
                <a:latin typeface="Aptos" panose="020B0004020202020204" pitchFamily="34" charset="0"/>
              </a:rPr>
              <a:t>“Your weapons, you will not need them”</a:t>
            </a:r>
          </a:p>
          <a:p>
            <a:pPr marL="0" indent="0">
              <a:lnSpc>
                <a:spcPct val="90000"/>
              </a:lnSpc>
              <a:buNone/>
            </a:pPr>
            <a:endParaRPr lang="en-IN" sz="2400" b="1" dirty="0">
              <a:latin typeface="Aptos" panose="020B00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GB" sz="2400" dirty="0">
                <a:solidFill>
                  <a:schemeClr val="bg1">
                    <a:lumMod val="65000"/>
                  </a:schemeClr>
                </a:solidFill>
                <a:latin typeface="Aptos" panose="020B0004020202020204" pitchFamily="34" charset="0"/>
              </a:rPr>
              <a:t>Only it isn’t Darth Vader’s face that’s revealed; it’s Luke’s. Luke is staring at </a:t>
            </a:r>
            <a:r>
              <a:rPr lang="en-GB" sz="2400" b="1" dirty="0">
                <a:latin typeface="Aptos" panose="020B0004020202020204" pitchFamily="34" charset="0"/>
              </a:rPr>
              <a:t>his own head on the ground.</a:t>
            </a:r>
          </a:p>
        </p:txBody>
      </p:sp>
      <p:pic>
        <p:nvPicPr>
          <p:cNvPr id="5" name="Picture 4" descr="A person and a green alien&#10;&#10;Description automatically generated">
            <a:extLst>
              <a:ext uri="{FF2B5EF4-FFF2-40B4-BE49-F238E27FC236}">
                <a16:creationId xmlns:a16="http://schemas.microsoft.com/office/drawing/2014/main" id="{05F5BCF4-2749-410D-94B7-A09E0D1425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3054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50290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C1D43-C391-AEE4-E6BD-60D59E704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599" y="119592"/>
            <a:ext cx="3488267" cy="701675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Aptos" panose="020B0004020202020204" pitchFamily="34" charset="0"/>
              </a:rPr>
              <a:t>the 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34BD63-B655-C23C-784E-AB797D980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94874"/>
            <a:ext cx="11404600" cy="551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555315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213B36"/>
      </a:dk2>
      <a:lt2>
        <a:srgbClr val="E8E3E2"/>
      </a:lt2>
      <a:accent1>
        <a:srgbClr val="31AED1"/>
      </a:accent1>
      <a:accent2>
        <a:srgbClr val="42B29C"/>
      </a:accent2>
      <a:accent3>
        <a:srgbClr val="3FB76E"/>
      </a:accent3>
      <a:accent4>
        <a:srgbClr val="3FB93B"/>
      </a:accent4>
      <a:accent5>
        <a:srgbClr val="79B14D"/>
      </a:accent5>
      <a:accent6>
        <a:srgbClr val="9AA83E"/>
      </a:accent6>
      <a:hlink>
        <a:srgbClr val="AC7465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2822</TotalTime>
  <Words>117</Words>
  <Application>Microsoft Office PowerPoint</Application>
  <PresentationFormat>Widescreen</PresentationFormat>
  <Paragraphs>13</Paragraphs>
  <Slides>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Arial</vt:lpstr>
      <vt:lpstr>Century Gothic</vt:lpstr>
      <vt:lpstr>BrushVTI</vt:lpstr>
      <vt:lpstr>courage over comfort</vt:lpstr>
      <vt:lpstr>the conflict of comfort</vt:lpstr>
      <vt:lpstr>The Cave</vt:lpstr>
      <vt:lpstr>the 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Samrat Kar</dc:creator>
  <cp:lastModifiedBy>Samrat Kar</cp:lastModifiedBy>
  <cp:revision>6</cp:revision>
  <dcterms:created xsi:type="dcterms:W3CDTF">2024-12-01T06:30:35Z</dcterms:created>
  <dcterms:modified xsi:type="dcterms:W3CDTF">2024-12-18T01:50:48Z</dcterms:modified>
</cp:coreProperties>
</file>