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60" r:id="rId5"/>
    <p:sldId id="261" r:id="rId6"/>
    <p:sldId id="262" r:id="rId7"/>
    <p:sldId id="266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pPr/>
              <a:t>12-Nov-20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/>
              <a:t>Date of presentation:</a:t>
            </a:r>
          </a:p>
          <a:p>
            <a:r>
              <a:rPr lang="en-US" dirty="0"/>
              <a:t>12/11/2020</a:t>
            </a:r>
            <a:endParaRPr lang="en-US" i="1" dirty="0"/>
          </a:p>
          <a:p>
            <a:pPr defTabSz="914400">
              <a:defRPr/>
            </a:pPr>
            <a:r>
              <a:rPr lang="en-US" i="1" dirty="0"/>
              <a:t>Post Graduate Diploma in Advanced Computing (PGDAC)</a:t>
            </a:r>
            <a:r>
              <a:rPr lang="en-US" dirty="0"/>
              <a:t>, </a:t>
            </a:r>
          </a:p>
          <a:p>
            <a:pPr defTabSz="914400">
              <a:defRPr/>
            </a:pPr>
            <a:r>
              <a:rPr lang="en-IN" altLang="en-US" dirty="0"/>
              <a:t>February 2020</a:t>
            </a:r>
            <a:endParaRPr lang="en-US" dirty="0"/>
          </a:p>
          <a:p>
            <a:pPr defTabSz="914400">
              <a:defRPr/>
            </a:pPr>
            <a:r>
              <a:rPr lang="en-US" dirty="0"/>
              <a:t>C-DAC Mumbai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sz="4400"/>
              <a:t>CarSpa</a:t>
            </a:r>
            <a:endParaRPr 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524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800" b="1" dirty="0"/>
              <a:t>Samrat Sinare   -     200240520084 [PL]</a:t>
            </a:r>
          </a:p>
          <a:p>
            <a:r>
              <a:rPr lang="en-IN" sz="2800" dirty="0" err="1"/>
              <a:t>Akshay</a:t>
            </a:r>
            <a:r>
              <a:rPr lang="en-IN" sz="2800" dirty="0"/>
              <a:t> </a:t>
            </a:r>
            <a:r>
              <a:rPr lang="en-IN" sz="2800" dirty="0" err="1"/>
              <a:t>Sabale</a:t>
            </a:r>
            <a:r>
              <a:rPr lang="en-IN" sz="2800" dirty="0"/>
              <a:t>  –     200240520013</a:t>
            </a:r>
          </a:p>
          <a:p>
            <a:r>
              <a:rPr lang="en-IN" sz="2800" dirty="0"/>
              <a:t>Ankita </a:t>
            </a:r>
            <a:r>
              <a:rPr lang="en-IN" sz="2800" dirty="0" err="1"/>
              <a:t>Gourkhede</a:t>
            </a:r>
            <a:r>
              <a:rPr lang="en-IN" sz="2800" dirty="0"/>
              <a:t> – 20024052019</a:t>
            </a:r>
          </a:p>
          <a:p>
            <a:r>
              <a:rPr lang="en-IN" sz="2800" dirty="0" err="1"/>
              <a:t>Niket</a:t>
            </a:r>
            <a:r>
              <a:rPr lang="en-IN" sz="2800" dirty="0"/>
              <a:t> </a:t>
            </a:r>
            <a:r>
              <a:rPr lang="en-IN" sz="2800" dirty="0" err="1"/>
              <a:t>Katkar</a:t>
            </a:r>
            <a:r>
              <a:rPr lang="en-IN" sz="2800" dirty="0"/>
              <a:t> – 200240520059</a:t>
            </a:r>
          </a:p>
          <a:p>
            <a:r>
              <a:rPr lang="en-IN" sz="2800" dirty="0"/>
              <a:t>Mahesh </a:t>
            </a:r>
            <a:r>
              <a:rPr lang="en-IN" sz="2800" dirty="0" err="1"/>
              <a:t>Khairnar</a:t>
            </a:r>
            <a:r>
              <a:rPr lang="en-IN" sz="2800" dirty="0"/>
              <a:t> – 200240520050</a:t>
            </a:r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Problem definition and proposed solution</a:t>
            </a:r>
          </a:p>
          <a:p>
            <a:r>
              <a:rPr lang="en-US" sz="2800" dirty="0"/>
              <a:t>Scope of project</a:t>
            </a:r>
          </a:p>
          <a:p>
            <a:r>
              <a:rPr lang="en-US" sz="2800" dirty="0"/>
              <a:t>Hardware and software requirements</a:t>
            </a:r>
          </a:p>
          <a:p>
            <a:r>
              <a:rPr lang="en-US" sz="2800" dirty="0"/>
              <a:t>Timeline duration and expected deliverables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	</a:t>
            </a:r>
            <a:r>
              <a:rPr lang="en-US" sz="2800" dirty="0"/>
              <a:t> </a:t>
            </a:r>
            <a:r>
              <a:rPr lang="en-US" sz="2800" dirty="0" err="1"/>
              <a:t>CarSpa</a:t>
            </a:r>
            <a:r>
              <a:rPr lang="en-US" sz="2800" dirty="0"/>
              <a:t> is a proposal in response for a stated need for car wash  and detailing services. To ensure that your car is ready on or before the prescribed time we here give you the facility of picking up a messed  car as well as dropping off into shining sparkling car.</a:t>
            </a:r>
          </a:p>
          <a:p>
            <a:pPr>
              <a:buNone/>
            </a:pPr>
            <a:r>
              <a:rPr lang="en-US" sz="2800" dirty="0"/>
              <a:t>		It is a unique mechanized car cleaning app where cars gets pampered  with our latest equipments. All a customer needs to do is making an appointment and the work is done.</a:t>
            </a:r>
          </a:p>
          <a:p>
            <a:pPr>
              <a:buNone/>
            </a:pPr>
            <a:r>
              <a:rPr lang="en-US" sz="2800" dirty="0"/>
              <a:t>		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60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4000" dirty="0"/>
              <a:t>As per the current situation where time is a major factor, customer seeking car servicing can take ample time and efforts for looking up to a services, packages and menu online before driving over and also as in the case of emergency where a individual needs a mechanic , in the middle of somewhere, it’s a total maniac.</a:t>
            </a:r>
          </a:p>
          <a:p>
            <a:pPr marL="0" indent="0">
              <a:buNone/>
            </a:pPr>
            <a:r>
              <a:rPr lang="en-US" sz="4000" dirty="0"/>
              <a:t>	So, </a:t>
            </a:r>
            <a:r>
              <a:rPr lang="en-US" sz="4000" dirty="0" err="1"/>
              <a:t>CarSpa</a:t>
            </a:r>
            <a:r>
              <a:rPr lang="en-US" sz="4000" dirty="0"/>
              <a:t> is a complete solution for car-washing, cleaning, auto detailing at your doorstep and yes eventually  we provide an altruistic who is there for customer and his mechanic problems on a click  as  this app can also be tied up with different service </a:t>
            </a:r>
            <a:r>
              <a:rPr lang="en-US" sz="4000" dirty="0" err="1"/>
              <a:t>centres</a:t>
            </a:r>
            <a:r>
              <a:rPr lang="en-US" sz="4000" dirty="0"/>
              <a:t> across the city.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	</a:t>
            </a:r>
            <a:r>
              <a:rPr lang="en-US" sz="2000" dirty="0"/>
              <a:t>	  </a:t>
            </a:r>
            <a:r>
              <a:rPr lang="en-US" sz="2000" dirty="0" err="1"/>
              <a:t>CarSpa</a:t>
            </a:r>
            <a:r>
              <a:rPr lang="en-US" sz="2000" dirty="0"/>
              <a:t> effectively allows customer to schedule a car service appointment on one click. On the other hand, various service </a:t>
            </a:r>
            <a:r>
              <a:rPr lang="en-US" sz="2000" dirty="0" err="1"/>
              <a:t>centres</a:t>
            </a:r>
            <a:r>
              <a:rPr lang="en-US" sz="2000" dirty="0"/>
              <a:t> could enroll into this app and can give services as per the convenience of the customer. </a:t>
            </a:r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		The altruistic experts will reach customer’s location which will be based on tracking system. It also keeps records of the customers and there serviced vehicle records for the associated </a:t>
            </a:r>
            <a:r>
              <a:rPr lang="en-US" sz="2000" dirty="0" err="1"/>
              <a:t>vechicle</a:t>
            </a:r>
            <a:r>
              <a:rPr lang="en-US" sz="2000" dirty="0"/>
              <a:t>. </a:t>
            </a:r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000" dirty="0"/>
              <a:t>		It provides scheduled car washing and detailing in a fast, reliable, convenient, trusted and professional services.</a:t>
            </a:r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b="1" dirty="0"/>
              <a:t>       </a:t>
            </a:r>
            <a:r>
              <a:rPr lang="en-US" sz="2000" b="1" dirty="0"/>
              <a:t>Models of Project</a:t>
            </a:r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latin typeface="Garamond" pitchFamily="18" charset="0"/>
              </a:rPr>
              <a:t>     </a:t>
            </a:r>
            <a:r>
              <a:rPr lang="en-US" sz="2400" dirty="0">
                <a:latin typeface="Garamond" pitchFamily="18" charset="0"/>
              </a:rPr>
              <a:t>1. User </a:t>
            </a:r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>
                <a:latin typeface="Garamond" pitchFamily="18" charset="0"/>
              </a:rPr>
              <a:t>      2. Admin</a:t>
            </a:r>
          </a:p>
          <a:p>
            <a:pPr marL="426719" indent="-426719" defTabSz="355600">
              <a:buSzPct val="100000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400" dirty="0">
                <a:latin typeface="Garamond" pitchFamily="18" charset="0"/>
              </a:rPr>
              <a:t>      3. Service Centers</a:t>
            </a:r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u="sng" dirty="0"/>
              <a:t>HARDWARE REQUIREMENTS:</a:t>
            </a:r>
            <a:endParaRPr lang="en-US" dirty="0"/>
          </a:p>
          <a:p>
            <a:pPr lvl="0"/>
            <a:r>
              <a:rPr lang="en-GB" dirty="0"/>
              <a:t>System			:           Intel core i3 /7</a:t>
            </a:r>
            <a:r>
              <a:rPr lang="en-GB" baseline="30000" dirty="0"/>
              <a:t>th</a:t>
            </a:r>
            <a:r>
              <a:rPr lang="en-GB" dirty="0"/>
              <a:t> gen</a:t>
            </a:r>
            <a:endParaRPr lang="en-US" dirty="0"/>
          </a:p>
          <a:p>
            <a:pPr lvl="0"/>
            <a:r>
              <a:rPr lang="en-GB" dirty="0"/>
              <a:t>Hard Disk           		: 	40 GB.</a:t>
            </a:r>
            <a:endParaRPr lang="en-US" dirty="0"/>
          </a:p>
          <a:p>
            <a:pPr lvl="0"/>
            <a:r>
              <a:rPr lang="en-GB" dirty="0"/>
              <a:t>Ram				: 	8 GB.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08CA-32F9-47FF-95BC-1E9EE3F6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AA941-1211-4B8B-AABA-959A40F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B1DD-4F44-4AD7-9458-8C81AA23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3F3CE-F744-417E-8554-DCC6AABA0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/>
              <a:t>SOFTWARE REQUIREMENTS:</a:t>
            </a: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dirty="0"/>
              <a:t>Operating system 	: 	Windows 10.</a:t>
            </a:r>
          </a:p>
          <a:p>
            <a:pPr lvl="0"/>
            <a:r>
              <a:rPr lang="en-US" dirty="0"/>
              <a:t>Coding Language	: 	JAVA/J2EE,HTML,CSS</a:t>
            </a:r>
          </a:p>
          <a:p>
            <a:pPr lvl="0"/>
            <a:r>
              <a:rPr lang="en-US" dirty="0"/>
              <a:t>IDE			:      Spring tool suite/Eclipse 2020-09</a:t>
            </a:r>
          </a:p>
          <a:p>
            <a:pPr lvl="0"/>
            <a:r>
              <a:rPr lang="en-US" dirty="0"/>
              <a:t>Database		:	MYSQL/Oracle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514350" indent="-514350">
              <a:buNone/>
            </a:pPr>
            <a:r>
              <a:rPr lang="en-IN" sz="2800" dirty="0"/>
              <a:t>1.   Planning – 14 November to 21 November</a:t>
            </a:r>
          </a:p>
          <a:p>
            <a:pPr marL="514350" indent="-514350">
              <a:buNone/>
            </a:pPr>
            <a:r>
              <a:rPr lang="en-IN" sz="2800" dirty="0"/>
              <a:t>2.	Design – 26 November to 10 December</a:t>
            </a:r>
          </a:p>
          <a:p>
            <a:pPr marL="514350" indent="-514350">
              <a:buNone/>
            </a:pPr>
            <a:r>
              <a:rPr lang="en-IN" sz="2800" dirty="0"/>
              <a:t>3.	Development – 12 December to 1 Jan</a:t>
            </a:r>
          </a:p>
          <a:p>
            <a:pPr marL="514350" indent="-514350">
              <a:buNone/>
            </a:pPr>
            <a:r>
              <a:rPr lang="en-IN" sz="2800" dirty="0"/>
              <a:t>4.	Analysis – 22 November to 25 November</a:t>
            </a:r>
          </a:p>
          <a:p>
            <a:pPr marL="514350" indent="-514350">
              <a:buNone/>
            </a:pPr>
            <a:r>
              <a:rPr lang="en-IN" sz="2800" dirty="0"/>
              <a:t>5.	Testing – 2 Jan to 12 Jan</a:t>
            </a:r>
          </a:p>
          <a:p>
            <a:pPr marL="514350" indent="-514350">
              <a:buNone/>
            </a:pPr>
            <a:r>
              <a:rPr lang="en-IN" sz="2800" dirty="0"/>
              <a:t>6.	Implementation – 13 Jan to 19 Jan </a:t>
            </a:r>
          </a:p>
          <a:p>
            <a:pPr marL="514350" indent="-514350">
              <a:buNone/>
            </a:pPr>
            <a:r>
              <a:rPr lang="en-IN" dirty="0"/>
              <a:t>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</a:t>
            </a:r>
            <a:r>
              <a:rPr lang="en-US" dirty="0" err="1"/>
              <a:t>CarSpa</a:t>
            </a:r>
            <a:r>
              <a:rPr lang="en-US" dirty="0"/>
              <a:t>                         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</TotalTime>
  <Words>625</Words>
  <Application>Microsoft Office PowerPoint</Application>
  <PresentationFormat>On-screen Show (4:3)</PresentationFormat>
  <Paragraphs>84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Franklin Gothic Book</vt:lpstr>
      <vt:lpstr>Garamond</vt:lpstr>
      <vt:lpstr>Helvetica Neue</vt:lpstr>
      <vt:lpstr>Menlo Regular</vt:lpstr>
      <vt:lpstr>Perpetua</vt:lpstr>
      <vt:lpstr>Wingdings 2</vt:lpstr>
      <vt:lpstr>Equity</vt:lpstr>
      <vt:lpstr>CarSpa</vt:lpstr>
      <vt:lpstr>Project Team 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Samrat</cp:lastModifiedBy>
  <cp:revision>51</cp:revision>
  <dcterms:created xsi:type="dcterms:W3CDTF">2013-09-17T11:11:00Z</dcterms:created>
  <dcterms:modified xsi:type="dcterms:W3CDTF">2020-11-12T04:42:48Z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