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60" r:id="rId5"/>
    <p:sldId id="261" r:id="rId6"/>
    <p:sldId id="262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76600"/>
          </a:xfrm>
        </p:spPr>
        <p:txBody>
          <a:bodyPr>
            <a:normAutofit/>
          </a:bodyPr>
          <a:lstStyle/>
          <a:p>
            <a:r>
              <a:rPr lang="en-US" sz="2800" dirty="0"/>
              <a:t>Date of presentation:</a:t>
            </a:r>
          </a:p>
          <a:p>
            <a:r>
              <a:rPr lang="en-US" sz="2800" dirty="0"/>
              <a:t>12/11/2020</a:t>
            </a:r>
          </a:p>
          <a:p>
            <a:r>
              <a:rPr lang="en-US" sz="2800" dirty="0"/>
              <a:t>Post Graduate Diploma in Advanced Computing (PGDAC), </a:t>
            </a:r>
          </a:p>
          <a:p>
            <a:r>
              <a:rPr lang="en-IN" altLang="en-US" sz="2800" dirty="0"/>
              <a:t>February 2020</a:t>
            </a:r>
            <a:endParaRPr lang="en-US" sz="2800" dirty="0"/>
          </a:p>
          <a:p>
            <a:r>
              <a:rPr lang="en-US" sz="2800" dirty="0"/>
              <a:t>C-DAC Mumbai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CareConnect   </a:t>
            </a:r>
            <a:endParaRPr lang="en-US" dirty="0"/>
          </a:p>
        </p:txBody>
      </p:sp>
      <p:pic>
        <p:nvPicPr>
          <p:cNvPr id="1026" name="Picture 2" descr="C:\Program Files (x86)\Microsoft Office\MEDIA\CAGCAT10\j02353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371600"/>
            <a:ext cx="1784909" cy="1822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IN" dirty="0"/>
              <a:t>        </a:t>
            </a:r>
          </a:p>
          <a:p>
            <a:pPr>
              <a:buNone/>
            </a:pPr>
            <a:r>
              <a:rPr lang="en-IN" sz="3200" dirty="0"/>
              <a:t>        </a:t>
            </a:r>
            <a:r>
              <a:rPr lang="en-IN" sz="3200" b="1" dirty="0"/>
              <a:t>200240520084 – </a:t>
            </a:r>
            <a:r>
              <a:rPr lang="en-IN" sz="3200" b="1" dirty="0" err="1"/>
              <a:t>Samrat</a:t>
            </a:r>
            <a:r>
              <a:rPr lang="en-IN" sz="3200" b="1" dirty="0"/>
              <a:t> </a:t>
            </a:r>
            <a:r>
              <a:rPr lang="en-IN" sz="3200" b="1" dirty="0" err="1"/>
              <a:t>Sinare</a:t>
            </a:r>
            <a:r>
              <a:rPr lang="en-IN" sz="3200" b="1" dirty="0"/>
              <a:t> [PL]</a:t>
            </a:r>
          </a:p>
          <a:p>
            <a:pPr>
              <a:buNone/>
            </a:pPr>
            <a:r>
              <a:rPr lang="en-IN" sz="3200" dirty="0"/>
              <a:t>         200240520059   -  </a:t>
            </a:r>
            <a:r>
              <a:rPr lang="en-IN" sz="3200" dirty="0" err="1"/>
              <a:t>Niket</a:t>
            </a:r>
            <a:r>
              <a:rPr lang="en-IN" sz="3200" dirty="0"/>
              <a:t> </a:t>
            </a:r>
            <a:r>
              <a:rPr lang="en-IN" sz="3200" dirty="0" err="1"/>
              <a:t>Katkar</a:t>
            </a:r>
            <a:endParaRPr lang="en-IN" sz="3200" dirty="0"/>
          </a:p>
          <a:p>
            <a:pPr>
              <a:buNone/>
            </a:pPr>
            <a:r>
              <a:rPr lang="en-IN" sz="3200" dirty="0"/>
              <a:t>         200240520013   -  </a:t>
            </a:r>
            <a:r>
              <a:rPr lang="en-IN" sz="3200" dirty="0" err="1"/>
              <a:t>Akshay</a:t>
            </a:r>
            <a:r>
              <a:rPr lang="en-IN" sz="3200" dirty="0"/>
              <a:t> </a:t>
            </a:r>
            <a:r>
              <a:rPr lang="en-IN" sz="3200" dirty="0" err="1"/>
              <a:t>Sabale</a:t>
            </a:r>
            <a:endParaRPr lang="en-IN" sz="3200" dirty="0"/>
          </a:p>
          <a:p>
            <a:pPr>
              <a:buNone/>
            </a:pPr>
            <a:r>
              <a:rPr lang="en-IN" sz="3200" dirty="0"/>
              <a:t>	      200240520019   -  </a:t>
            </a:r>
            <a:r>
              <a:rPr lang="en-IN" sz="3200" dirty="0" err="1"/>
              <a:t>Ankita</a:t>
            </a:r>
            <a:r>
              <a:rPr lang="en-IN" sz="3200" dirty="0"/>
              <a:t> </a:t>
            </a:r>
            <a:r>
              <a:rPr lang="en-IN" sz="3200" dirty="0" err="1"/>
              <a:t>Gourkhede</a:t>
            </a:r>
            <a:endParaRPr lang="en-IN" sz="3200" dirty="0"/>
          </a:p>
          <a:p>
            <a:pPr>
              <a:buNone/>
            </a:pPr>
            <a:r>
              <a:rPr lang="en-IN" sz="3200" dirty="0"/>
              <a:t>         200240520050   -  Mahesh </a:t>
            </a:r>
            <a:r>
              <a:rPr lang="en-IN" sz="3200" dirty="0" err="1"/>
              <a:t>Khairnar</a:t>
            </a:r>
            <a:endParaRPr lang="en-IN" sz="3200" dirty="0"/>
          </a:p>
          <a:p>
            <a:pPr>
              <a:buNone/>
            </a:pPr>
            <a:r>
              <a:rPr lang="en-IN" sz="3200" b="1" dirty="0"/>
              <a:t>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CareConnect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Problem definition and proposed solution</a:t>
            </a:r>
          </a:p>
          <a:p>
            <a:r>
              <a:rPr lang="en-US" sz="2800" dirty="0"/>
              <a:t>Scope of project</a:t>
            </a:r>
          </a:p>
          <a:p>
            <a:r>
              <a:rPr lang="en-US" sz="2800" dirty="0"/>
              <a:t>Hardware and software requirements</a:t>
            </a:r>
          </a:p>
          <a:p>
            <a:r>
              <a:rPr lang="en-US" sz="2800" dirty="0"/>
              <a:t>Timeline duration and expected deliverables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CareConnect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CareConnect</a:t>
            </a:r>
            <a:r>
              <a:rPr lang="en-US" sz="2800" dirty="0"/>
              <a:t> is an doctor-patient </a:t>
            </a:r>
            <a:r>
              <a:rPr lang="en-US" sz="2800" dirty="0" err="1"/>
              <a:t>favourable</a:t>
            </a:r>
            <a:r>
              <a:rPr lang="en-US" sz="2800" dirty="0"/>
              <a:t> app and also an online platform for storing and maintaining the history of the patient with </a:t>
            </a:r>
            <a:r>
              <a:rPr lang="en-US" sz="2800" dirty="0" err="1"/>
              <a:t>updation</a:t>
            </a:r>
            <a:r>
              <a:rPr lang="en-US" sz="2800" dirty="0"/>
              <a:t> as and when required. This app will help managing smooth healthcare performance from doctor via patient and vice versa. </a:t>
            </a:r>
          </a:p>
          <a:p>
            <a:pPr>
              <a:buNone/>
            </a:pPr>
            <a:r>
              <a:rPr lang="en-US" sz="2800" dirty="0"/>
              <a:t>             This will act as a cornerstone for the successful operation of the healthcare facility. This facility is available across the whole hospital system and to the very end user.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CareConnect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solution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        As we all know, that whenever a patients arrives to any hospital then he has to undergo various formalities and tests, scheduled appointments and procedures of that particular hospital, which takes ample time and ultimately holding up a bunch of  files depicting the patient’s medical history if so.</a:t>
            </a:r>
          </a:p>
          <a:p>
            <a:pPr>
              <a:buNone/>
            </a:pPr>
            <a:r>
              <a:rPr lang="en-US" dirty="0"/>
              <a:t>            Therefore, to lighten the load and making up the way directly to the doctor in an efficient and easiest way without any delay, </a:t>
            </a:r>
            <a:r>
              <a:rPr lang="en-US" dirty="0" err="1"/>
              <a:t>CareConnect</a:t>
            </a:r>
            <a:r>
              <a:rPr lang="en-US" dirty="0"/>
              <a:t> is an perfect solution as it is a centralized app which connects patient and doctor with a unique ID once registered and storing, updating as well as scheduling another doctor of another hospital. So, the procedures and other formalities won’t be done again. 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CareConnect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This app is initiated for the efficient working of our healthcare system without wastage of time and money with proper patients-doctor relationship.</a:t>
            </a:r>
          </a:p>
          <a:p>
            <a:pPr>
              <a:buNone/>
            </a:pPr>
            <a:r>
              <a:rPr lang="en-US" dirty="0"/>
              <a:t>The key objective of this app is registering of hospitals, patients at the start, after which they’ll get a unique ID which can be used by both, from patients side he/she could store the medical history, test reports, any previous </a:t>
            </a:r>
            <a:r>
              <a:rPr lang="en-US" dirty="0" err="1"/>
              <a:t>opertions</a:t>
            </a:r>
            <a:r>
              <a:rPr lang="en-US" dirty="0"/>
              <a:t> been done, name of doctor and hospital consulted before. From doctor’s end, knowing the history of the patient before arriving will make a clear cut picture for further consultation and thus wastage of time is cleared here with proper and fast hospital management.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CareConnect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Hardware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RAM   -       8Gb</a:t>
            </a:r>
          </a:p>
          <a:p>
            <a:pPr marL="0" indent="0">
              <a:buNone/>
            </a:pPr>
            <a:r>
              <a:rPr lang="en-US" dirty="0"/>
              <a:t>              Processor –  intel core i3 7</a:t>
            </a:r>
            <a:r>
              <a:rPr lang="en-US" baseline="30000" dirty="0"/>
              <a:t>th</a:t>
            </a:r>
            <a:r>
              <a:rPr lang="en-US" dirty="0"/>
              <a:t> gen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HardDisk</a:t>
            </a:r>
            <a:r>
              <a:rPr lang="en-US" dirty="0"/>
              <a:t> –  40Gb </a:t>
            </a:r>
          </a:p>
          <a:p>
            <a:pPr marL="0" indent="0">
              <a:buNone/>
            </a:pPr>
            <a:r>
              <a:rPr lang="en-US" b="1" dirty="0"/>
              <a:t>Software</a:t>
            </a:r>
          </a:p>
          <a:p>
            <a:pPr marL="0" indent="0">
              <a:buNone/>
            </a:pPr>
            <a:r>
              <a:rPr lang="en-US" dirty="0"/>
              <a:t>         OS – Windows 10</a:t>
            </a:r>
          </a:p>
          <a:p>
            <a:pPr marL="0" indent="0">
              <a:buNone/>
            </a:pPr>
            <a:r>
              <a:rPr lang="en-US" dirty="0"/>
              <a:t>         Backend – </a:t>
            </a:r>
            <a:r>
              <a:rPr lang="en-US" dirty="0" err="1"/>
              <a:t>Java,Spring</a:t>
            </a:r>
            <a:r>
              <a:rPr lang="en-US" dirty="0"/>
              <a:t> boot</a:t>
            </a:r>
          </a:p>
          <a:p>
            <a:pPr marL="0" indent="0">
              <a:buNone/>
            </a:pPr>
            <a:r>
              <a:rPr lang="en-US" dirty="0"/>
              <a:t>         Database – </a:t>
            </a:r>
            <a:r>
              <a:rPr lang="en-US" dirty="0" err="1"/>
              <a:t>Mysql</a:t>
            </a:r>
            <a:r>
              <a:rPr lang="en-US" dirty="0"/>
              <a:t>/oracle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FrontEnd</a:t>
            </a:r>
            <a:r>
              <a:rPr lang="en-US" dirty="0"/>
              <a:t> – HTML,CSS/Angular 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IDE        -  Eclipse / Spring tool suite</a:t>
            </a:r>
          </a:p>
          <a:p>
            <a:pPr marL="0" indent="0">
              <a:buNone/>
            </a:pPr>
            <a:r>
              <a:rPr lang="en-US"/>
              <a:t>          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CareConnect</a:t>
            </a:r>
            <a:r>
              <a:rPr lang="en-US" dirty="0"/>
              <a:t>          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 duration and expected deliverables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None/>
            </a:pPr>
            <a:r>
              <a:rPr lang="en-IN" sz="2800" dirty="0"/>
              <a:t>1.   Planning – 14 November to 21 November</a:t>
            </a:r>
          </a:p>
          <a:p>
            <a:pPr marL="514350" indent="-514350">
              <a:buNone/>
            </a:pPr>
            <a:r>
              <a:rPr lang="en-IN" sz="2800" dirty="0"/>
              <a:t>2.	Design – 26 November to 10 December</a:t>
            </a:r>
          </a:p>
          <a:p>
            <a:pPr marL="514350" indent="-514350">
              <a:buNone/>
            </a:pPr>
            <a:r>
              <a:rPr lang="en-IN" sz="2800" dirty="0"/>
              <a:t>3.	Development – 12 December to 1 Jan</a:t>
            </a:r>
          </a:p>
          <a:p>
            <a:pPr marL="514350" indent="-514350">
              <a:buNone/>
            </a:pPr>
            <a:r>
              <a:rPr lang="en-IN" sz="2800" dirty="0"/>
              <a:t>4.	Analysis – 22 November to 25 November</a:t>
            </a:r>
          </a:p>
          <a:p>
            <a:pPr marL="514350" indent="-514350">
              <a:buNone/>
            </a:pPr>
            <a:r>
              <a:rPr lang="en-IN" sz="2800" dirty="0"/>
              <a:t>5.	Testing – 2 Jan to 12 Jan</a:t>
            </a:r>
          </a:p>
          <a:p>
            <a:pPr marL="514350" indent="-514350">
              <a:buNone/>
            </a:pPr>
            <a:r>
              <a:rPr lang="en-IN" sz="2800" dirty="0"/>
              <a:t>6.	Implementation – 13 Jan to 19 Jan </a:t>
            </a:r>
          </a:p>
          <a:p>
            <a:pPr marL="514350" indent="-514350">
              <a:buNone/>
            </a:pPr>
            <a:r>
              <a:rPr lang="en-IN" dirty="0"/>
              <a:t>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CareConnect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Questions??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b="1" dirty="0">
                <a:latin typeface="+mj-lt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CareConnect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</TotalTime>
  <Words>598</Words>
  <Application>Microsoft Office PowerPoint</Application>
  <PresentationFormat>On-screen Show (4:3)</PresentationFormat>
  <Paragraphs>72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Franklin Gothic Book</vt:lpstr>
      <vt:lpstr>Perpetua</vt:lpstr>
      <vt:lpstr>Wingdings 2</vt:lpstr>
      <vt:lpstr>Equity</vt:lpstr>
      <vt:lpstr>CareConnect   </vt:lpstr>
      <vt:lpstr>Project Team </vt:lpstr>
      <vt:lpstr>Content</vt:lpstr>
      <vt:lpstr>Introduction </vt:lpstr>
      <vt:lpstr>Problem definition &amp; Proposed solution </vt:lpstr>
      <vt:lpstr>Scope of project</vt:lpstr>
      <vt:lpstr>Hardware &amp; software requirements</vt:lpstr>
      <vt:lpstr>Timeline duration and expected deliverables</vt:lpstr>
      <vt:lpstr>Questions??</vt:lpstr>
    </vt:vector>
  </TitlesOfParts>
  <Company>SFIT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Samrat</cp:lastModifiedBy>
  <cp:revision>43</cp:revision>
  <dcterms:created xsi:type="dcterms:W3CDTF">2013-09-17T11:11:00Z</dcterms:created>
  <dcterms:modified xsi:type="dcterms:W3CDTF">2020-11-12T04:45:34Z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