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60" r:id="rId5"/>
    <p:sldId id="261" r:id="rId6"/>
    <p:sldId id="262" r:id="rId7"/>
    <p:sldId id="266" r:id="rId8"/>
    <p:sldId id="270" r:id="rId9"/>
    <p:sldId id="267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A7872-D52B-4812-8F0F-D8700BD78A7E}" type="datetimeFigureOut">
              <a:rPr lang="en-US" smtClean="0"/>
              <a:t>11-Nov-20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B197C-0C7A-4433-BBD8-AE519657F5F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B197C-0C7A-4433-BBD8-AE519657F5FE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AF9D-15A3-4F42-A4AC-FD5DCD896512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9514-D967-4532-8271-A8D96FD1CDE3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F6BB-485D-4067-AB6A-D9F46A28CB85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2F99-C674-430F-9A97-9B082ADD592F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F144-A8DD-4A21-A57B-E3C515DE9988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90C9D-2254-4025-8D82-98F04A0C8476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8DA5C-1005-4380-ADEA-9EA823819E9F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8549-DBA7-414A-B192-0236C4BE6BEA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FFF0-3196-4A4A-9093-6F81F15D6F33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1B28-A004-476D-9CFC-FC6D5F6FF780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63FB-0FCA-4670-916D-973DBD2EA069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3B1B3D-87E8-4467-9EF2-8E5C6635D9F3}" type="datetime1">
              <a:rPr lang="en-US" smtClean="0"/>
              <a:t>11-Nov-20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BBC6685-0B53-4B4E-AE18-5FC646DDFD4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3124200"/>
          </a:xfrm>
        </p:spPr>
        <p:txBody>
          <a:bodyPr>
            <a:normAutofit/>
          </a:bodyPr>
          <a:lstStyle/>
          <a:p>
            <a:r>
              <a:rPr lang="en-US" dirty="0"/>
              <a:t>Date of presentation:12/11/2020</a:t>
            </a:r>
          </a:p>
          <a:p>
            <a:pPr defTabSz="914400">
              <a:defRPr/>
            </a:pPr>
            <a:endParaRPr lang="en-US" i="1" dirty="0"/>
          </a:p>
          <a:p>
            <a:pPr defTabSz="914400">
              <a:defRPr/>
            </a:pPr>
            <a:r>
              <a:rPr lang="en-US" i="1" dirty="0"/>
              <a:t>Post Graduate Diploma in Advanced Computing (PGDAC)</a:t>
            </a:r>
            <a:r>
              <a:rPr lang="en-US" dirty="0"/>
              <a:t>, </a:t>
            </a:r>
          </a:p>
          <a:p>
            <a:pPr defTabSz="914400">
              <a:defRPr/>
            </a:pPr>
            <a:r>
              <a:rPr lang="en-IN" altLang="en-US" dirty="0"/>
              <a:t>February 2020</a:t>
            </a:r>
            <a:endParaRPr lang="en-US" dirty="0"/>
          </a:p>
          <a:p>
            <a:pPr defTabSz="914400">
              <a:defRPr/>
            </a:pPr>
            <a:r>
              <a:rPr lang="en-US" dirty="0"/>
              <a:t>C-DAC Mumbai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165225"/>
          </a:xfrm>
        </p:spPr>
        <p:txBody>
          <a:bodyPr>
            <a:normAutofit/>
          </a:bodyPr>
          <a:lstStyle/>
          <a:p>
            <a:r>
              <a:rPr lang="en-US" dirty="0"/>
              <a:t>Feedback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j-lt"/>
              </a:rPr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Team </a:t>
            </a:r>
            <a:r>
              <a:rPr lang="en-US" sz="1400" dirty="0"/>
              <a:t>[//Name, Student ID, PL in bold]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800" b="1" dirty="0"/>
              <a:t>         200240520084   – Samrat Sinare</a:t>
            </a:r>
          </a:p>
          <a:p>
            <a:pPr>
              <a:buNone/>
            </a:pPr>
            <a:r>
              <a:rPr lang="en-IN" sz="2800" dirty="0"/>
              <a:t>         200240520059   -  </a:t>
            </a:r>
            <a:r>
              <a:rPr lang="en-IN" sz="2800" dirty="0" err="1"/>
              <a:t>Niket</a:t>
            </a:r>
            <a:r>
              <a:rPr lang="en-IN" sz="2800" dirty="0"/>
              <a:t> </a:t>
            </a:r>
            <a:r>
              <a:rPr lang="en-IN" sz="2800" dirty="0" err="1"/>
              <a:t>Katkar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         200240520013   -  </a:t>
            </a:r>
            <a:r>
              <a:rPr lang="en-IN" sz="2800" dirty="0" err="1"/>
              <a:t>Akshay</a:t>
            </a:r>
            <a:r>
              <a:rPr lang="en-IN" sz="2800" dirty="0"/>
              <a:t> </a:t>
            </a:r>
            <a:r>
              <a:rPr lang="en-IN" sz="2800" dirty="0" err="1"/>
              <a:t>Sabale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	      200240520019   -  Ankita </a:t>
            </a:r>
            <a:r>
              <a:rPr lang="en-IN" sz="2800" dirty="0" err="1"/>
              <a:t>Gourkhede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         200240520050   -  Mahesh </a:t>
            </a:r>
            <a:r>
              <a:rPr lang="en-IN" sz="2800" dirty="0" err="1"/>
              <a:t>Khairnar</a:t>
            </a:r>
            <a:endParaRPr lang="en-IN" sz="2800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definition and proposed solution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Timeline duration and expected deliverables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developed a feedback management system to provide a feedback in easy and quick manner</a:t>
            </a:r>
          </a:p>
          <a:p>
            <a:r>
              <a:rPr lang="en-US" sz="2400" dirty="0"/>
              <a:t>We integrate via student and staff interface online system as service provider</a:t>
            </a:r>
          </a:p>
          <a:p>
            <a:r>
              <a:rPr lang="en-US" sz="2400" dirty="0"/>
              <a:t>By using this system scan make a fast feedback of staff by student </a:t>
            </a:r>
            <a:r>
              <a:rPr lang="en-US" sz="2400" dirty="0" err="1"/>
              <a:t>reffered</a:t>
            </a:r>
            <a:r>
              <a:rPr lang="en-US" sz="2400" dirty="0"/>
              <a:t> by admin</a:t>
            </a:r>
          </a:p>
          <a:p>
            <a:r>
              <a:rPr lang="en-US" sz="2400" dirty="0"/>
              <a:t>Also can view the grades and give the report to the admin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definition &amp; Proposed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7638"/>
            <a:ext cx="7772400" cy="4602162"/>
          </a:xfrm>
        </p:spPr>
        <p:txBody>
          <a:bodyPr>
            <a:normAutofit/>
          </a:bodyPr>
          <a:lstStyle/>
          <a:p>
            <a:r>
              <a:rPr lang="en-US" sz="3300" b="1" dirty="0"/>
              <a:t>Problem </a:t>
            </a:r>
            <a:r>
              <a:rPr lang="en-US" sz="3300" b="1" dirty="0" err="1"/>
              <a:t>Defination</a:t>
            </a:r>
            <a:r>
              <a:rPr lang="en-US" sz="3300" b="1" dirty="0"/>
              <a:t> </a:t>
            </a:r>
          </a:p>
          <a:p>
            <a:pPr marL="0" indent="0">
              <a:buNone/>
            </a:pPr>
            <a:r>
              <a:rPr lang="en-US" sz="3300" b="1" dirty="0"/>
              <a:t>    </a:t>
            </a:r>
          </a:p>
          <a:p>
            <a:pPr marL="0" indent="0">
              <a:buNone/>
            </a:pPr>
            <a:r>
              <a:rPr lang="en-US" sz="2900" b="1"/>
              <a:t> Proposed </a:t>
            </a:r>
            <a:r>
              <a:rPr lang="en-US" sz="2900" b="1" dirty="0"/>
              <a:t>Solution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pPr marL="426719" indent="-426719" defTabSz="355600">
              <a:buSzPct val="100000"/>
              <a:buFont typeface="Menlo Regular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HARDWARE REQUIREMENTS: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RAM   -       8Gb</a:t>
            </a:r>
          </a:p>
          <a:p>
            <a:pPr marL="0" indent="0">
              <a:buNone/>
            </a:pPr>
            <a:r>
              <a:rPr lang="en-US" dirty="0"/>
              <a:t>              Processor –  intel core i3 7</a:t>
            </a:r>
            <a:r>
              <a:rPr lang="en-US" baseline="30000" dirty="0"/>
              <a:t>th</a:t>
            </a:r>
            <a:r>
              <a:rPr lang="en-US" dirty="0"/>
              <a:t> gen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HardDisk</a:t>
            </a:r>
            <a:r>
              <a:rPr lang="en-US" dirty="0"/>
              <a:t> –  40Gb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08CA-32F9-47FF-95BC-1E9EE3F6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&amp; software requirements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AA941-1211-4B8B-AABA-959A40FE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SFIT- IT department                     Project Title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1B1DD-4F44-4AD7-9458-8C81AA23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3F3CE-F744-417E-8554-DCC6AABA06B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/>
              <a:t>SOFTWARE REQUIREMENTS: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OS – Windows 10</a:t>
            </a:r>
          </a:p>
          <a:p>
            <a:pPr marL="0" indent="0">
              <a:buNone/>
            </a:pPr>
            <a:r>
              <a:rPr lang="en-US" dirty="0"/>
              <a:t>         Backend – </a:t>
            </a:r>
            <a:r>
              <a:rPr lang="en-US" dirty="0" err="1"/>
              <a:t>Java,Spring</a:t>
            </a:r>
            <a:r>
              <a:rPr lang="en-US" dirty="0"/>
              <a:t> boot</a:t>
            </a:r>
          </a:p>
          <a:p>
            <a:pPr marL="0" indent="0">
              <a:buNone/>
            </a:pPr>
            <a:r>
              <a:rPr lang="en-US" dirty="0"/>
              <a:t>         Database – </a:t>
            </a:r>
            <a:r>
              <a:rPr lang="en-US" dirty="0" err="1"/>
              <a:t>Mysql</a:t>
            </a:r>
            <a:r>
              <a:rPr lang="en-US" dirty="0"/>
              <a:t>/oracle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FrontEnd</a:t>
            </a:r>
            <a:r>
              <a:rPr lang="en-US" dirty="0"/>
              <a:t> – HTML,CSS/Angular </a:t>
            </a:r>
            <a:r>
              <a:rPr lang="en-US" dirty="0" err="1"/>
              <a:t>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IDE        -  Eclipse / Spring tool suite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1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Timeline duration and expected deliverables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C6685-0B53-4B4E-AE18-5FC646DDFD4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Timeline Duration: 2-3 weeks.</a:t>
            </a:r>
          </a:p>
          <a:p>
            <a:r>
              <a:rPr lang="en-IN" dirty="0"/>
              <a:t>Expected Deliverables: Last week of January.</a:t>
            </a:r>
          </a:p>
          <a:p>
            <a:endParaRPr lang="en-IN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</p:spPr>
        <p:txBody>
          <a:bodyPr/>
          <a:lstStyle/>
          <a:p>
            <a:r>
              <a:rPr lang="en-US" dirty="0"/>
              <a:t>PGDAC, CDAC Mumbai 		Project Title                                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166</TotalTime>
  <Words>324</Words>
  <Application>Microsoft Office PowerPoint</Application>
  <PresentationFormat>On-screen Show (4:3)</PresentationFormat>
  <Paragraphs>76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Franklin Gothic Book</vt:lpstr>
      <vt:lpstr>Helvetica Neue</vt:lpstr>
      <vt:lpstr>Menlo Regular</vt:lpstr>
      <vt:lpstr>Perpetua</vt:lpstr>
      <vt:lpstr>Wingdings 2</vt:lpstr>
      <vt:lpstr>Equity</vt:lpstr>
      <vt:lpstr>Feedback Management System</vt:lpstr>
      <vt:lpstr>Project Team [//Name, Student ID, PL in bold]</vt:lpstr>
      <vt:lpstr>Content</vt:lpstr>
      <vt:lpstr>Introduction </vt:lpstr>
      <vt:lpstr>Problem definition &amp; Proposed solution </vt:lpstr>
      <vt:lpstr>Scope of project</vt:lpstr>
      <vt:lpstr>Hardware &amp; software requirements</vt:lpstr>
      <vt:lpstr>Hardware &amp; software requirements</vt:lpstr>
      <vt:lpstr>Timeline duration and expected deliverables</vt:lpstr>
      <vt:lpstr>Questions??</vt:lpstr>
    </vt:vector>
  </TitlesOfParts>
  <Company>SFIT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paper</dc:title>
  <dc:creator>mecomp</dc:creator>
  <cp:lastModifiedBy>Samrat</cp:lastModifiedBy>
  <cp:revision>54</cp:revision>
  <dcterms:created xsi:type="dcterms:W3CDTF">2013-09-17T11:11:00Z</dcterms:created>
  <dcterms:modified xsi:type="dcterms:W3CDTF">2020-11-11T13:50:13Z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