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11854-508F-49FB-A4F3-F3497BC7C11C}" v="24" dt="2025-07-15T09:54:08.259"/>
    <p1510:client id="{9FBC11FE-EE9A-40FB-8C81-B1C2EFCC97B5}" v="23" dt="2025-07-16T08:10:44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7" autoAdjust="0"/>
  </p:normalViewPr>
  <p:slideViewPr>
    <p:cSldViewPr snapToGrid="0">
      <p:cViewPr>
        <p:scale>
          <a:sx n="75" d="100"/>
          <a:sy n="75" d="100"/>
        </p:scale>
        <p:origin x="138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Rauh" userId="4e27de7b748edaed" providerId="LiveId" clId="{9FBC11FE-EE9A-40FB-8C81-B1C2EFCC97B5}"/>
    <pc:docChg chg="undo custSel addSld delSld modSld sldOrd">
      <pc:chgData name="Samuel Rauh" userId="4e27de7b748edaed" providerId="LiveId" clId="{9FBC11FE-EE9A-40FB-8C81-B1C2EFCC97B5}" dt="2025-07-16T08:15:44.761" v="971" actId="1038"/>
      <pc:docMkLst>
        <pc:docMk/>
      </pc:docMkLst>
      <pc:sldChg chg="addSp delSp modSp new mod ord modNotesTx">
        <pc:chgData name="Samuel Rauh" userId="4e27de7b748edaed" providerId="LiveId" clId="{9FBC11FE-EE9A-40FB-8C81-B1C2EFCC97B5}" dt="2025-07-16T08:15:44.761" v="971" actId="1038"/>
        <pc:sldMkLst>
          <pc:docMk/>
          <pc:sldMk cId="837777112" sldId="257"/>
        </pc:sldMkLst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2" creationId="{6829E8FD-2639-EE3A-A199-7DC592D632DA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3" creationId="{77676AA3-4766-1DE8-C929-166902068DE7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4" creationId="{1388F3CE-FEE8-122E-5DFB-86E38A84D7C4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5" creationId="{78BE1725-4D57-30E0-4A66-367128BE6106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6" creationId="{FFC8FAA4-B5FB-0184-6319-074F1CADBF3F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8" creationId="{BFFA3237-FA7B-9D27-86F8-AE771C9D48D9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9" creationId="{D9A04816-EDC9-37D6-80C8-8B1399FFD093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10" creationId="{20F0223D-95BE-0CE1-2320-5588D6D162FF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11" creationId="{ACCB3BAB-5EFA-CA56-308F-2134C2579BD8}"/>
          </ac:picMkLst>
        </pc:picChg>
        <pc:picChg chg="add mod modCrop">
          <ac:chgData name="Samuel Rauh" userId="4e27de7b748edaed" providerId="LiveId" clId="{9FBC11FE-EE9A-40FB-8C81-B1C2EFCC97B5}" dt="2025-07-16T07:14:46.811" v="456" actId="18131"/>
          <ac:picMkLst>
            <pc:docMk/>
            <pc:sldMk cId="837777112" sldId="257"/>
            <ac:picMk id="12" creationId="{45273BCA-75FA-AE9E-DA61-FA0614E30CD6}"/>
          </ac:picMkLst>
        </pc:picChg>
        <pc:picChg chg="add mod modCrop">
          <ac:chgData name="Samuel Rauh" userId="4e27de7b748edaed" providerId="LiveId" clId="{9FBC11FE-EE9A-40FB-8C81-B1C2EFCC97B5}" dt="2025-07-16T07:15:16.336" v="460" actId="18131"/>
          <ac:picMkLst>
            <pc:docMk/>
            <pc:sldMk cId="837777112" sldId="257"/>
            <ac:picMk id="13" creationId="{F03C871D-7D01-4147-F0DB-472AFEAA2C2F}"/>
          </ac:picMkLst>
        </pc:picChg>
        <pc:picChg chg="add mod modCrop">
          <ac:chgData name="Samuel Rauh" userId="4e27de7b748edaed" providerId="LiveId" clId="{9FBC11FE-EE9A-40FB-8C81-B1C2EFCC97B5}" dt="2025-07-16T08:15:44.761" v="971" actId="1038"/>
          <ac:picMkLst>
            <pc:docMk/>
            <pc:sldMk cId="837777112" sldId="257"/>
            <ac:picMk id="14" creationId="{AFA687CF-51E8-7A54-CC38-8D417610AC9C}"/>
          </ac:picMkLst>
        </pc:picChg>
        <pc:picChg chg="add del mod">
          <ac:chgData name="Samuel Rauh" userId="4e27de7b748edaed" providerId="LiveId" clId="{9FBC11FE-EE9A-40FB-8C81-B1C2EFCC97B5}" dt="2025-07-16T08:10:18.742" v="728" actId="478"/>
          <ac:picMkLst>
            <pc:docMk/>
            <pc:sldMk cId="837777112" sldId="257"/>
            <ac:picMk id="15" creationId="{31F528EE-F615-AA6F-C92E-F261EF98D1A9}"/>
          </ac:picMkLst>
        </pc:picChg>
        <pc:picChg chg="add mod modCrop">
          <ac:chgData name="Samuel Rauh" userId="4e27de7b748edaed" providerId="LiveId" clId="{9FBC11FE-EE9A-40FB-8C81-B1C2EFCC97B5}" dt="2025-07-16T08:11:01.697" v="735" actId="18131"/>
          <ac:picMkLst>
            <pc:docMk/>
            <pc:sldMk cId="837777112" sldId="257"/>
            <ac:picMk id="16" creationId="{AA541F9C-C86B-8A52-3992-78CB9280832D}"/>
          </ac:picMkLst>
        </pc:picChg>
      </pc:sldChg>
      <pc:sldChg chg="addSp delSp modSp new mod modTransition modNotesTx">
        <pc:chgData name="Samuel Rauh" userId="4e27de7b748edaed" providerId="LiveId" clId="{9FBC11FE-EE9A-40FB-8C81-B1C2EFCC97B5}" dt="2025-07-16T08:14:50.459" v="951" actId="5793"/>
        <pc:sldMkLst>
          <pc:docMk/>
          <pc:sldMk cId="1047504843" sldId="258"/>
        </pc:sldMkLst>
        <pc:spChg chg="add mod">
          <ac:chgData name="Samuel Rauh" userId="4e27de7b748edaed" providerId="LiveId" clId="{9FBC11FE-EE9A-40FB-8C81-B1C2EFCC97B5}" dt="2025-07-16T07:21:14.478" v="617" actId="1582"/>
          <ac:spMkLst>
            <pc:docMk/>
            <pc:sldMk cId="1047504843" sldId="258"/>
            <ac:spMk id="2" creationId="{204814D0-24D4-0036-33D1-BF4DE3B3FD77}"/>
          </ac:spMkLst>
        </pc:spChg>
        <pc:spChg chg="add mod">
          <ac:chgData name="Samuel Rauh" userId="4e27de7b748edaed" providerId="LiveId" clId="{9FBC11FE-EE9A-40FB-8C81-B1C2EFCC97B5}" dt="2025-07-16T08:07:02.826" v="651" actId="1076"/>
          <ac:spMkLst>
            <pc:docMk/>
            <pc:sldMk cId="1047504843" sldId="258"/>
            <ac:spMk id="3" creationId="{12C168E6-7B97-7410-CC22-4CF29080B30C}"/>
          </ac:spMkLst>
        </pc:spChg>
        <pc:spChg chg="add del mod">
          <ac:chgData name="Samuel Rauh" userId="4e27de7b748edaed" providerId="LiveId" clId="{9FBC11FE-EE9A-40FB-8C81-B1C2EFCC97B5}" dt="2025-07-16T07:17:12.170" v="481" actId="478"/>
          <ac:spMkLst>
            <pc:docMk/>
            <pc:sldMk cId="1047504843" sldId="258"/>
            <ac:spMk id="3" creationId="{B5F32AA6-6846-F2C8-6D66-9CC0C82357B4}"/>
          </ac:spMkLst>
        </pc:spChg>
        <pc:spChg chg="add mod">
          <ac:chgData name="Samuel Rauh" userId="4e27de7b748edaed" providerId="LiveId" clId="{9FBC11FE-EE9A-40FB-8C81-B1C2EFCC97B5}" dt="2025-07-16T07:19:15.411" v="566" actId="1035"/>
          <ac:spMkLst>
            <pc:docMk/>
            <pc:sldMk cId="1047504843" sldId="258"/>
            <ac:spMk id="4" creationId="{667ADC7A-904E-2899-BBD9-AB7B3FA96EC8}"/>
          </ac:spMkLst>
        </pc:spChg>
        <pc:spChg chg="add mod">
          <ac:chgData name="Samuel Rauh" userId="4e27de7b748edaed" providerId="LiveId" clId="{9FBC11FE-EE9A-40FB-8C81-B1C2EFCC97B5}" dt="2025-07-16T07:19:15.411" v="566" actId="1035"/>
          <ac:spMkLst>
            <pc:docMk/>
            <pc:sldMk cId="1047504843" sldId="258"/>
            <ac:spMk id="5" creationId="{D7F22BC1-071A-6495-4B13-BDC2949A3CFE}"/>
          </ac:spMkLst>
        </pc:spChg>
        <pc:spChg chg="add mod">
          <ac:chgData name="Samuel Rauh" userId="4e27de7b748edaed" providerId="LiveId" clId="{9FBC11FE-EE9A-40FB-8C81-B1C2EFCC97B5}" dt="2025-07-16T07:19:15.411" v="566" actId="1035"/>
          <ac:spMkLst>
            <pc:docMk/>
            <pc:sldMk cId="1047504843" sldId="258"/>
            <ac:spMk id="6" creationId="{C61F9097-861E-482A-A67C-D96E13155333}"/>
          </ac:spMkLst>
        </pc:spChg>
        <pc:picChg chg="add mod">
          <ac:chgData name="Samuel Rauh" userId="4e27de7b748edaed" providerId="LiveId" clId="{9FBC11FE-EE9A-40FB-8C81-B1C2EFCC97B5}" dt="2025-07-16T07:20:34.795" v="572" actId="1076"/>
          <ac:picMkLst>
            <pc:docMk/>
            <pc:sldMk cId="1047504843" sldId="258"/>
            <ac:picMk id="8" creationId="{61E38D9D-6FBD-3F1F-A58A-CFC6A0160EB9}"/>
          </ac:picMkLst>
        </pc:picChg>
        <pc:cxnChg chg="add mod">
          <ac:chgData name="Samuel Rauh" userId="4e27de7b748edaed" providerId="LiveId" clId="{9FBC11FE-EE9A-40FB-8C81-B1C2EFCC97B5}" dt="2025-07-16T08:07:19.068" v="652" actId="693"/>
          <ac:cxnSpMkLst>
            <pc:docMk/>
            <pc:sldMk cId="1047504843" sldId="258"/>
            <ac:cxnSpMk id="9" creationId="{BD08ACA3-A4D5-93C5-5D6E-BCA9F3E6E2FF}"/>
          </ac:cxnSpMkLst>
        </pc:cxnChg>
        <pc:cxnChg chg="add mod">
          <ac:chgData name="Samuel Rauh" userId="4e27de7b748edaed" providerId="LiveId" clId="{9FBC11FE-EE9A-40FB-8C81-B1C2EFCC97B5}" dt="2025-07-16T08:06:46.440" v="648" actId="1582"/>
          <ac:cxnSpMkLst>
            <pc:docMk/>
            <pc:sldMk cId="1047504843" sldId="258"/>
            <ac:cxnSpMk id="10" creationId="{2F3A2A7F-3752-6D44-FF95-0A420D55BA0C}"/>
          </ac:cxnSpMkLst>
        </pc:cxnChg>
        <pc:cxnChg chg="add mod">
          <ac:chgData name="Samuel Rauh" userId="4e27de7b748edaed" providerId="LiveId" clId="{9FBC11FE-EE9A-40FB-8C81-B1C2EFCC97B5}" dt="2025-07-16T08:06:46.440" v="648" actId="1582"/>
          <ac:cxnSpMkLst>
            <pc:docMk/>
            <pc:sldMk cId="1047504843" sldId="258"/>
            <ac:cxnSpMk id="12" creationId="{158B48A4-5D93-FBE9-16FE-6E00B7741666}"/>
          </ac:cxnSpMkLst>
        </pc:cxnChg>
        <pc:cxnChg chg="add mod">
          <ac:chgData name="Samuel Rauh" userId="4e27de7b748edaed" providerId="LiveId" clId="{9FBC11FE-EE9A-40FB-8C81-B1C2EFCC97B5}" dt="2025-07-16T08:06:46.440" v="648" actId="1582"/>
          <ac:cxnSpMkLst>
            <pc:docMk/>
            <pc:sldMk cId="1047504843" sldId="258"/>
            <ac:cxnSpMk id="14" creationId="{9226860F-CD75-B2AB-25CE-A8AB340BE2DA}"/>
          </ac:cxnSpMkLst>
        </pc:cxnChg>
        <pc:cxnChg chg="add mod">
          <ac:chgData name="Samuel Rauh" userId="4e27de7b748edaed" providerId="LiveId" clId="{9FBC11FE-EE9A-40FB-8C81-B1C2EFCC97B5}" dt="2025-07-16T07:21:51.489" v="622" actId="1582"/>
          <ac:cxnSpMkLst>
            <pc:docMk/>
            <pc:sldMk cId="1047504843" sldId="258"/>
            <ac:cxnSpMk id="16" creationId="{6CC85579-EADE-CA78-52C8-AB7827F733CB}"/>
          </ac:cxnSpMkLst>
        </pc:cxnChg>
      </pc:sldChg>
      <pc:sldChg chg="new del">
        <pc:chgData name="Samuel Rauh" userId="4e27de7b748edaed" providerId="LiveId" clId="{9FBC11FE-EE9A-40FB-8C81-B1C2EFCC97B5}" dt="2025-07-16T07:20:49.622" v="601" actId="47"/>
        <pc:sldMkLst>
          <pc:docMk/>
          <pc:sldMk cId="4141585570" sldId="259"/>
        </pc:sldMkLst>
      </pc:sldChg>
    </pc:docChg>
  </pc:docChgLst>
  <pc:docChgLst>
    <pc:chgData name="Samuel Rauh" userId="4e27de7b748edaed" providerId="LiveId" clId="{5F511854-508F-49FB-A4F3-F3497BC7C11C}"/>
    <pc:docChg chg="undo custSel addSld modSld">
      <pc:chgData name="Samuel Rauh" userId="4e27de7b748edaed" providerId="LiveId" clId="{5F511854-508F-49FB-A4F3-F3497BC7C11C}" dt="2025-07-15T09:55:07.029" v="386" actId="11529"/>
      <pc:docMkLst>
        <pc:docMk/>
      </pc:docMkLst>
      <pc:sldChg chg="addSp delSp modSp new mod">
        <pc:chgData name="Samuel Rauh" userId="4e27de7b748edaed" providerId="LiveId" clId="{5F511854-508F-49FB-A4F3-F3497BC7C11C}" dt="2025-07-15T09:55:07.029" v="386" actId="11529"/>
        <pc:sldMkLst>
          <pc:docMk/>
          <pc:sldMk cId="939511955" sldId="256"/>
        </pc:sldMkLst>
        <pc:spChg chg="add mod ord">
          <ac:chgData name="Samuel Rauh" userId="4e27de7b748edaed" providerId="LiveId" clId="{5F511854-508F-49FB-A4F3-F3497BC7C11C}" dt="2025-07-15T09:51:36.348" v="262" actId="14100"/>
          <ac:spMkLst>
            <pc:docMk/>
            <pc:sldMk cId="939511955" sldId="256"/>
            <ac:spMk id="2" creationId="{A162914D-4A66-F89B-1DD0-B701FA0BFF06}"/>
          </ac:spMkLst>
        </pc:spChg>
        <pc:spChg chg="add mod">
          <ac:chgData name="Samuel Rauh" userId="4e27de7b748edaed" providerId="LiveId" clId="{5F511854-508F-49FB-A4F3-F3497BC7C11C}" dt="2025-07-15T09:51:27.948" v="260" actId="14100"/>
          <ac:spMkLst>
            <pc:docMk/>
            <pc:sldMk cId="939511955" sldId="256"/>
            <ac:spMk id="8" creationId="{D4307720-FFE7-5BC8-7D70-FDFDDB5A0ACB}"/>
          </ac:spMkLst>
        </pc:spChg>
        <pc:spChg chg="add mod">
          <ac:chgData name="Samuel Rauh" userId="4e27de7b748edaed" providerId="LiveId" clId="{5F511854-508F-49FB-A4F3-F3497BC7C11C}" dt="2025-07-15T09:53:34.297" v="346" actId="1038"/>
          <ac:spMkLst>
            <pc:docMk/>
            <pc:sldMk cId="939511955" sldId="256"/>
            <ac:spMk id="9" creationId="{8F5EC2DA-7B0B-E280-2F30-D03D4212637A}"/>
          </ac:spMkLst>
        </pc:spChg>
        <pc:spChg chg="add mod">
          <ac:chgData name="Samuel Rauh" userId="4e27de7b748edaed" providerId="LiveId" clId="{5F511854-508F-49FB-A4F3-F3497BC7C11C}" dt="2025-07-15T09:53:34.297" v="346" actId="1038"/>
          <ac:spMkLst>
            <pc:docMk/>
            <pc:sldMk cId="939511955" sldId="256"/>
            <ac:spMk id="10" creationId="{CAD253F6-33BB-A52A-6138-633E8CB50C6A}"/>
          </ac:spMkLst>
        </pc:spChg>
        <pc:spChg chg="add mod">
          <ac:chgData name="Samuel Rauh" userId="4e27de7b748edaed" providerId="LiveId" clId="{5F511854-508F-49FB-A4F3-F3497BC7C11C}" dt="2025-07-15T09:53:34.297" v="346" actId="1038"/>
          <ac:spMkLst>
            <pc:docMk/>
            <pc:sldMk cId="939511955" sldId="256"/>
            <ac:spMk id="18" creationId="{512849D6-643B-8AD4-FAD1-AA4A3C1750BC}"/>
          </ac:spMkLst>
        </pc:spChg>
        <pc:spChg chg="add mod">
          <ac:chgData name="Samuel Rauh" userId="4e27de7b748edaed" providerId="LiveId" clId="{5F511854-508F-49FB-A4F3-F3497BC7C11C}" dt="2025-07-15T09:53:34.297" v="346" actId="1038"/>
          <ac:spMkLst>
            <pc:docMk/>
            <pc:sldMk cId="939511955" sldId="256"/>
            <ac:spMk id="19" creationId="{BF1264B0-D15E-4B58-8979-11641A0FE417}"/>
          </ac:spMkLst>
        </pc:spChg>
        <pc:spChg chg="add del">
          <ac:chgData name="Samuel Rauh" userId="4e27de7b748edaed" providerId="LiveId" clId="{5F511854-508F-49FB-A4F3-F3497BC7C11C}" dt="2025-07-15T09:47:51.019" v="162" actId="478"/>
          <ac:spMkLst>
            <pc:docMk/>
            <pc:sldMk cId="939511955" sldId="256"/>
            <ac:spMk id="24" creationId="{E26A606F-3836-20E3-9D92-0B3E59E3C627}"/>
          </ac:spMkLst>
        </pc:spChg>
        <pc:spChg chg="add del">
          <ac:chgData name="Samuel Rauh" userId="4e27de7b748edaed" providerId="LiveId" clId="{5F511854-508F-49FB-A4F3-F3497BC7C11C}" dt="2025-07-15T09:48:22.665" v="164" actId="478"/>
          <ac:spMkLst>
            <pc:docMk/>
            <pc:sldMk cId="939511955" sldId="256"/>
            <ac:spMk id="25" creationId="{9DFC3581-AB94-D8E9-59EA-79E950AFD618}"/>
          </ac:spMkLst>
        </pc:spChg>
        <pc:spChg chg="add mod">
          <ac:chgData name="Samuel Rauh" userId="4e27de7b748edaed" providerId="LiveId" clId="{5F511854-508F-49FB-A4F3-F3497BC7C11C}" dt="2025-07-15T09:53:22.989" v="277" actId="14100"/>
          <ac:spMkLst>
            <pc:docMk/>
            <pc:sldMk cId="939511955" sldId="256"/>
            <ac:spMk id="26" creationId="{510956F9-3D98-0D11-D19A-3C0FA8A14C2B}"/>
          </ac:spMkLst>
        </pc:spChg>
        <pc:spChg chg="add del mod">
          <ac:chgData name="Samuel Rauh" userId="4e27de7b748edaed" providerId="LiveId" clId="{5F511854-508F-49FB-A4F3-F3497BC7C11C}" dt="2025-07-15T09:49:32.636" v="184" actId="478"/>
          <ac:spMkLst>
            <pc:docMk/>
            <pc:sldMk cId="939511955" sldId="256"/>
            <ac:spMk id="27" creationId="{3CBF5E38-5AE1-33B3-8098-7D76C379732B}"/>
          </ac:spMkLst>
        </pc:spChg>
        <pc:spChg chg="add mod">
          <ac:chgData name="Samuel Rauh" userId="4e27de7b748edaed" providerId="LiveId" clId="{5F511854-508F-49FB-A4F3-F3497BC7C11C}" dt="2025-07-15T09:52:03.992" v="276" actId="20577"/>
          <ac:spMkLst>
            <pc:docMk/>
            <pc:sldMk cId="939511955" sldId="256"/>
            <ac:spMk id="28" creationId="{BAD1A430-FB27-190F-047A-A5738955138E}"/>
          </ac:spMkLst>
        </pc:spChg>
        <pc:spChg chg="add mod">
          <ac:chgData name="Samuel Rauh" userId="4e27de7b748edaed" providerId="LiveId" clId="{5F511854-508F-49FB-A4F3-F3497BC7C11C}" dt="2025-07-15T09:54:19.628" v="379" actId="14100"/>
          <ac:spMkLst>
            <pc:docMk/>
            <pc:sldMk cId="939511955" sldId="256"/>
            <ac:spMk id="1025" creationId="{BCC512BE-015E-80FC-13DC-A4645346704D}"/>
          </ac:spMkLst>
        </pc:spChg>
        <pc:spChg chg="add mod">
          <ac:chgData name="Samuel Rauh" userId="4e27de7b748edaed" providerId="LiveId" clId="{5F511854-508F-49FB-A4F3-F3497BC7C11C}" dt="2025-07-15T09:54:30.333" v="382" actId="208"/>
          <ac:spMkLst>
            <pc:docMk/>
            <pc:sldMk cId="939511955" sldId="256"/>
            <ac:spMk id="1027" creationId="{E7A12BBA-AB12-09FA-BAEF-88A250404F69}"/>
          </ac:spMkLst>
        </pc:spChg>
        <pc:picChg chg="add mod">
          <ac:chgData name="Samuel Rauh" userId="4e27de7b748edaed" providerId="LiveId" clId="{5F511854-508F-49FB-A4F3-F3497BC7C11C}" dt="2025-07-15T09:51:18.991" v="258" actId="1076"/>
          <ac:picMkLst>
            <pc:docMk/>
            <pc:sldMk cId="939511955" sldId="256"/>
            <ac:picMk id="4" creationId="{B87CCA3C-CC02-86E1-DE75-7F896535BBFC}"/>
          </ac:picMkLst>
        </pc:picChg>
        <pc:picChg chg="add mod">
          <ac:chgData name="Samuel Rauh" userId="4e27de7b748edaed" providerId="LiveId" clId="{5F511854-508F-49FB-A4F3-F3497BC7C11C}" dt="2025-07-15T09:32:29.980" v="22"/>
          <ac:picMkLst>
            <pc:docMk/>
            <pc:sldMk cId="939511955" sldId="256"/>
            <ac:picMk id="5" creationId="{CA60EFDA-CFDE-06DB-AA40-9B06D4F71F73}"/>
          </ac:picMkLst>
        </pc:picChg>
        <pc:picChg chg="add mod">
          <ac:chgData name="Samuel Rauh" userId="4e27de7b748edaed" providerId="LiveId" clId="{5F511854-508F-49FB-A4F3-F3497BC7C11C}" dt="2025-07-15T09:32:29.781" v="21"/>
          <ac:picMkLst>
            <pc:docMk/>
            <pc:sldMk cId="939511955" sldId="256"/>
            <ac:picMk id="6" creationId="{9F9787B9-6EBE-D958-BAB6-9678A9917D04}"/>
          </ac:picMkLst>
        </pc:picChg>
        <pc:picChg chg="add mod">
          <ac:chgData name="Samuel Rauh" userId="4e27de7b748edaed" providerId="LiveId" clId="{5F511854-508F-49FB-A4F3-F3497BC7C11C}" dt="2025-07-15T09:32:29.460" v="20"/>
          <ac:picMkLst>
            <pc:docMk/>
            <pc:sldMk cId="939511955" sldId="256"/>
            <ac:picMk id="7" creationId="{2F9CBC5C-D9B3-D359-7774-8571BE4086DF}"/>
          </ac:picMkLst>
        </pc:picChg>
        <pc:picChg chg="add del mod">
          <ac:chgData name="Samuel Rauh" userId="4e27de7b748edaed" providerId="LiveId" clId="{5F511854-508F-49FB-A4F3-F3497BC7C11C}" dt="2025-07-15T09:47:41.656" v="161" actId="478"/>
          <ac:picMkLst>
            <pc:docMk/>
            <pc:sldMk cId="939511955" sldId="256"/>
            <ac:picMk id="1026" creationId="{6C26A5FB-4A76-F6B3-9866-700AC701291C}"/>
          </ac:picMkLst>
        </pc:picChg>
        <pc:cxnChg chg="add del mod">
          <ac:chgData name="Samuel Rauh" userId="4e27de7b748edaed" providerId="LiveId" clId="{5F511854-508F-49FB-A4F3-F3497BC7C11C}" dt="2025-07-15T09:53:37.963" v="347" actId="478"/>
          <ac:cxnSpMkLst>
            <pc:docMk/>
            <pc:sldMk cId="939511955" sldId="256"/>
            <ac:cxnSpMk id="12" creationId="{364E9BAB-DC77-BEE8-304A-63E7ED8F4FC8}"/>
          </ac:cxnSpMkLst>
        </pc:cxnChg>
        <pc:cxnChg chg="add del mod">
          <ac:chgData name="Samuel Rauh" userId="4e27de7b748edaed" providerId="LiveId" clId="{5F511854-508F-49FB-A4F3-F3497BC7C11C}" dt="2025-07-15T09:53:39.652" v="348" actId="478"/>
          <ac:cxnSpMkLst>
            <pc:docMk/>
            <pc:sldMk cId="939511955" sldId="256"/>
            <ac:cxnSpMk id="14" creationId="{4E7E8881-AF5A-642C-2578-861722E0615D}"/>
          </ac:cxnSpMkLst>
        </pc:cxnChg>
        <pc:cxnChg chg="add mod">
          <ac:chgData name="Samuel Rauh" userId="4e27de7b748edaed" providerId="LiveId" clId="{5F511854-508F-49FB-A4F3-F3497BC7C11C}" dt="2025-07-15T09:53:34.297" v="346" actId="1038"/>
          <ac:cxnSpMkLst>
            <pc:docMk/>
            <pc:sldMk cId="939511955" sldId="256"/>
            <ac:cxnSpMk id="30" creationId="{5F252F1E-70D0-8EA0-554D-2CAAA7032EEB}"/>
          </ac:cxnSpMkLst>
        </pc:cxnChg>
        <pc:cxnChg chg="add mod">
          <ac:chgData name="Samuel Rauh" userId="4e27de7b748edaed" providerId="LiveId" clId="{5F511854-508F-49FB-A4F3-F3497BC7C11C}" dt="2025-07-15T09:53:34.297" v="346" actId="1038"/>
          <ac:cxnSpMkLst>
            <pc:docMk/>
            <pc:sldMk cId="939511955" sldId="256"/>
            <ac:cxnSpMk id="32" creationId="{FBF015FC-AB03-14A2-CBBA-270DD6700FB9}"/>
          </ac:cxnSpMkLst>
        </pc:cxnChg>
        <pc:cxnChg chg="add mod">
          <ac:chgData name="Samuel Rauh" userId="4e27de7b748edaed" providerId="LiveId" clId="{5F511854-508F-49FB-A4F3-F3497BC7C11C}" dt="2025-07-15T09:53:22.989" v="277" actId="14100"/>
          <ac:cxnSpMkLst>
            <pc:docMk/>
            <pc:sldMk cId="939511955" sldId="256"/>
            <ac:cxnSpMk id="34" creationId="{038299C9-1FB8-B655-A424-BB0F2F420845}"/>
          </ac:cxnSpMkLst>
        </pc:cxnChg>
        <pc:cxnChg chg="add">
          <ac:chgData name="Samuel Rauh" userId="4e27de7b748edaed" providerId="LiveId" clId="{5F511854-508F-49FB-A4F3-F3497BC7C11C}" dt="2025-07-15T09:54:47.027" v="383" actId="11529"/>
          <ac:cxnSpMkLst>
            <pc:docMk/>
            <pc:sldMk cId="939511955" sldId="256"/>
            <ac:cxnSpMk id="1029" creationId="{1CADE4EE-73AD-42D0-7AC9-3AEDEEF856BB}"/>
          </ac:cxnSpMkLst>
        </pc:cxnChg>
        <pc:cxnChg chg="add">
          <ac:chgData name="Samuel Rauh" userId="4e27de7b748edaed" providerId="LiveId" clId="{5F511854-508F-49FB-A4F3-F3497BC7C11C}" dt="2025-07-15T09:54:54.266" v="384" actId="11529"/>
          <ac:cxnSpMkLst>
            <pc:docMk/>
            <pc:sldMk cId="939511955" sldId="256"/>
            <ac:cxnSpMk id="1031" creationId="{E3A0F60F-F079-DB51-79DA-D6B2DA677DD1}"/>
          </ac:cxnSpMkLst>
        </pc:cxnChg>
        <pc:cxnChg chg="add">
          <ac:chgData name="Samuel Rauh" userId="4e27de7b748edaed" providerId="LiveId" clId="{5F511854-508F-49FB-A4F3-F3497BC7C11C}" dt="2025-07-15T09:55:02.975" v="385" actId="11529"/>
          <ac:cxnSpMkLst>
            <pc:docMk/>
            <pc:sldMk cId="939511955" sldId="256"/>
            <ac:cxnSpMk id="1033" creationId="{586BD65F-0194-555F-0700-03A57A503E90}"/>
          </ac:cxnSpMkLst>
        </pc:cxnChg>
        <pc:cxnChg chg="add">
          <ac:chgData name="Samuel Rauh" userId="4e27de7b748edaed" providerId="LiveId" clId="{5F511854-508F-49FB-A4F3-F3497BC7C11C}" dt="2025-07-15T09:55:07.029" v="386" actId="11529"/>
          <ac:cxnSpMkLst>
            <pc:docMk/>
            <pc:sldMk cId="939511955" sldId="256"/>
            <ac:cxnSpMk id="1035" creationId="{0574305E-0C36-E766-D5B7-096135F7271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04B5C-2D64-4980-A9D6-F1A5D3129D6C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6E03-4AAF-42DD-B00D-07C566BEC0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5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unicorn</a:t>
            </a:r>
            <a:r>
              <a:rPr lang="de-DE" dirty="0"/>
              <a:t> in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landscape</a:t>
            </a:r>
            <a:r>
              <a:rPr lang="de-DE" dirty="0"/>
              <a:t> -&gt;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Youtube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social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at least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choose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Only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decision 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thumbnail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title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important </a:t>
            </a:r>
            <a:r>
              <a:rPr lang="de-DE" dirty="0" err="1"/>
              <a:t>are</a:t>
            </a:r>
            <a:r>
              <a:rPr lang="de-DE" dirty="0"/>
              <a:t> title and </a:t>
            </a:r>
            <a:r>
              <a:rPr lang="de-DE" dirty="0" err="1"/>
              <a:t>thumbnail</a:t>
            </a:r>
            <a:r>
              <a:rPr lang="de-DE" dirty="0"/>
              <a:t> really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computationally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differnces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unstructured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26E03-4AAF-42DD-B00D-07C566BEC0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19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vs. </a:t>
            </a:r>
            <a:r>
              <a:rPr lang="de-DE" dirty="0" err="1"/>
              <a:t>Predicting</a:t>
            </a:r>
            <a:r>
              <a:rPr lang="de-DE" dirty="0"/>
              <a:t> Clickbait?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26E03-4AAF-42DD-B00D-07C566BEC0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9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AEE4C-D557-6D90-7F65-77A3D7D1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DD9D3F-5989-06D5-6D06-827C5001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649DA2-FE70-F1E3-3EDD-A014B0101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151EBD-3E11-BA80-9663-B02B637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0948B-FD15-BE96-252F-E3ADC2A2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67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C6C04-0C94-0A5A-DE9E-BD0419A4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DDA4BC-EE89-E1E6-2B94-75494B98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501E54-3F3C-020B-89DC-FE0333E8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192B3-EA56-5EB9-5391-9D9A6B0E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0AEE1-4026-304A-EEF6-C2FF04FF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90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3FBB95-5098-3235-421E-866CB4921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A2CF16-B923-1243-6729-BDABBD47F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C76754-6092-9153-07A5-BC4F8F1D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CF2834-5245-4D92-C8F5-94DA2107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B7B5C-051F-F99A-1C1D-24B81A97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F6F2D-2CDE-15B1-D954-D653F441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CF674-EB86-1A96-1E6E-56A24211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EBF67-FED2-4343-B46A-B595A20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6502C-5920-6C4F-D9D7-4A6645C8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553E9C-712E-D256-E1CD-4C799EF1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46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0E43E-E0F0-28B6-C3EB-9642A78C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7177D-44C2-AD1C-5095-F5701D9B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39C42-E4A0-5921-77B5-9B497C87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64F900-86A6-AA50-90A6-54546A50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95F41-32D9-5D17-4506-E64DDBC4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01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EB555-B002-863A-3BC5-34D206AF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F9DBD-4B2F-4A67-F4DD-8727B73D6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946462-5AB5-35B9-A7D4-C75A78E5C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FA3499-6020-3BDD-B36E-68CDF7F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5B35F-1ADE-785F-3AF3-121C8187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14E38-B7E8-3813-939B-5BC28E57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1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B9017-5F14-4050-403E-F1761457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CDEB7C-E01C-3625-4837-62B93A91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B158AE-379B-BD1F-0240-0EE3DC0A7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144D03-317A-F3C0-E8DA-B4A66D27B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77C7F0-BD64-79C5-2967-B066676F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594615-A2F6-5B89-5661-76E4CC51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30A6F5-D8C3-FF85-7429-414B8CB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1BF318-3D0D-4D1F-6D11-64073E0F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554A1-5E0C-4F41-1A94-110763F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D9C266-24C2-5A5E-2F46-32778274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1D0C26-96AE-0BE0-6655-C63EA8C9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9CFB84-9935-46F3-A41A-E8AED11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7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0DC91AA-0D1A-0289-11C9-F2F90AF9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11EAD3-0875-A64E-4AE5-69DF02EE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3F6F9C-DFFD-C7A5-2438-AC91AE79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3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DC6B3-3A2F-DA1D-5378-86E34E3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3FCA-3F7A-2D08-AAB1-D73C6709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4507D2-67B5-7F0E-A381-C3D3744F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5E6EF-6446-2D2F-D07E-BDEBA069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FE06E3-C7D2-1A5B-5B75-E96CFA22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EC2F57-9F59-C913-1734-CE2A4F9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26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0E50B-2B87-CBF5-09E6-E24DDDF4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67D2A3-A28D-A53C-4F60-3FC121B5F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456F1E-550F-EC53-F032-F1FF9554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F747B-B257-BB0D-B3DB-635DBD84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7CCF66-7B86-117D-2742-A79C7D9E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4A279B-7380-DBA9-7A03-32A69A1D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8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428546-5EC3-B50F-1C4E-41C54E12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36A22-8669-07A6-47F8-AB206F23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69284-C24F-E448-5EAC-5957FAE91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36E2-D57F-40EB-A2D6-80763B0EB9C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C92807-1404-0813-EC2F-33A774846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CFAA4-398A-9ECF-0D9B-56ABBD128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92B9D-A592-4011-9253-D3EFE0360F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8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77676AA3-4766-1DE8-C929-166902068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3" t="52834"/>
          <a:stretch>
            <a:fillRect/>
          </a:stretch>
        </p:blipFill>
        <p:spPr>
          <a:xfrm>
            <a:off x="225283" y="1400604"/>
            <a:ext cx="6405820" cy="3913901"/>
          </a:xfrm>
          <a:prstGeom prst="rect">
            <a:avLst/>
          </a:prstGeom>
        </p:spPr>
      </p:pic>
      <p:pic>
        <p:nvPicPr>
          <p:cNvPr id="4" name="Grafik 3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1388F3CE-FEE8-122E-5DFB-86E38A84D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39" t="6132" r="-624" b="46702"/>
          <a:stretch>
            <a:fillRect/>
          </a:stretch>
        </p:blipFill>
        <p:spPr>
          <a:xfrm>
            <a:off x="6090876" y="1400603"/>
            <a:ext cx="6264806" cy="3913901"/>
          </a:xfrm>
          <a:prstGeom prst="rect">
            <a:avLst/>
          </a:prstGeom>
        </p:spPr>
      </p:pic>
      <p:pic>
        <p:nvPicPr>
          <p:cNvPr id="5" name="Grafik 4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78BE1725-4D57-30E0-4A66-367128BE6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t="54372" r="81629" b="27589"/>
          <a:stretch>
            <a:fillRect/>
          </a:stretch>
        </p:blipFill>
        <p:spPr>
          <a:xfrm>
            <a:off x="477781" y="1503984"/>
            <a:ext cx="1875596" cy="1496927"/>
          </a:xfrm>
          <a:prstGeom prst="rect">
            <a:avLst/>
          </a:prstGeom>
        </p:spPr>
      </p:pic>
      <p:pic>
        <p:nvPicPr>
          <p:cNvPr id="6" name="Grafik 5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FFC8FAA4-B5FB-0184-6319-074F1CAD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1" t="54755" r="67784" b="27206"/>
          <a:stretch>
            <a:fillRect/>
          </a:stretch>
        </p:blipFill>
        <p:spPr>
          <a:xfrm>
            <a:off x="8016430" y="3492657"/>
            <a:ext cx="1838207" cy="1496927"/>
          </a:xfrm>
          <a:prstGeom prst="rect">
            <a:avLst/>
          </a:prstGeom>
        </p:spPr>
      </p:pic>
      <p:pic>
        <p:nvPicPr>
          <p:cNvPr id="8" name="Grafik 7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BFFA3237-FA7B-9D27-86F8-AE771C9D4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0" t="55080" r="16600" b="23809"/>
          <a:stretch>
            <a:fillRect/>
          </a:stretch>
        </p:blipFill>
        <p:spPr>
          <a:xfrm>
            <a:off x="2361734" y="1543495"/>
            <a:ext cx="1836831" cy="1629864"/>
          </a:xfrm>
          <a:prstGeom prst="rect">
            <a:avLst/>
          </a:prstGeom>
        </p:spPr>
      </p:pic>
      <p:pic>
        <p:nvPicPr>
          <p:cNvPr id="9" name="Grafik 8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D9A04816-EDC9-37D6-80C8-8B1399FFD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9" t="55156" r="1591" b="23733"/>
          <a:stretch>
            <a:fillRect/>
          </a:stretch>
        </p:blipFill>
        <p:spPr>
          <a:xfrm>
            <a:off x="4226305" y="1543495"/>
            <a:ext cx="1836831" cy="1629864"/>
          </a:xfrm>
          <a:prstGeom prst="rect">
            <a:avLst/>
          </a:prstGeom>
        </p:spPr>
      </p:pic>
      <p:pic>
        <p:nvPicPr>
          <p:cNvPr id="10" name="Grafik 9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20F0223D-95BE-0CE1-2320-5588D6D16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0" t="55121" r="31570" b="23768"/>
          <a:stretch>
            <a:fillRect/>
          </a:stretch>
        </p:blipFill>
        <p:spPr>
          <a:xfrm>
            <a:off x="2376066" y="3492657"/>
            <a:ext cx="1836831" cy="1629864"/>
          </a:xfrm>
          <a:prstGeom prst="rect">
            <a:avLst/>
          </a:prstGeom>
        </p:spPr>
      </p:pic>
      <p:pic>
        <p:nvPicPr>
          <p:cNvPr id="11" name="Grafik 10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ACCB3BAB-5EFA-CA56-308F-2134C2579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1" t="31705" r="31669" b="47184"/>
          <a:stretch>
            <a:fillRect/>
          </a:stretch>
        </p:blipFill>
        <p:spPr>
          <a:xfrm>
            <a:off x="8027812" y="1543495"/>
            <a:ext cx="1836831" cy="1629864"/>
          </a:xfrm>
          <a:prstGeom prst="rect">
            <a:avLst/>
          </a:prstGeom>
        </p:spPr>
      </p:pic>
      <p:pic>
        <p:nvPicPr>
          <p:cNvPr id="12" name="Grafik 11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45273BCA-75FA-AE9E-DA61-FA0614E30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91" t="7963" r="31739" b="70926"/>
          <a:stretch>
            <a:fillRect/>
          </a:stretch>
        </p:blipFill>
        <p:spPr>
          <a:xfrm>
            <a:off x="4231431" y="3477277"/>
            <a:ext cx="1836831" cy="1629864"/>
          </a:xfrm>
          <a:prstGeom prst="rect">
            <a:avLst/>
          </a:prstGeom>
        </p:spPr>
      </p:pic>
      <p:pic>
        <p:nvPicPr>
          <p:cNvPr id="13" name="Grafik 12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F03C871D-7D01-4147-F0DB-472AFEAA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2" t="8367" r="16548" b="70522"/>
          <a:stretch>
            <a:fillRect/>
          </a:stretch>
        </p:blipFill>
        <p:spPr>
          <a:xfrm>
            <a:off x="9864643" y="1543495"/>
            <a:ext cx="1836831" cy="1629864"/>
          </a:xfrm>
          <a:prstGeom prst="rect">
            <a:avLst/>
          </a:prstGeom>
        </p:spPr>
      </p:pic>
      <p:pic>
        <p:nvPicPr>
          <p:cNvPr id="14" name="Grafik 13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AFA687CF-51E8-7A54-CC38-8D417610A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21" t="78781" r="1509" b="108"/>
          <a:stretch>
            <a:fillRect/>
          </a:stretch>
        </p:blipFill>
        <p:spPr>
          <a:xfrm>
            <a:off x="6156985" y="3484280"/>
            <a:ext cx="1836831" cy="1629864"/>
          </a:xfrm>
          <a:prstGeom prst="rect">
            <a:avLst/>
          </a:prstGeom>
        </p:spPr>
      </p:pic>
      <p:pic>
        <p:nvPicPr>
          <p:cNvPr id="2" name="Grafik 1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6829E8FD-2639-EE3A-A199-7DC592D63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8" t="78619" r="16532" b="270"/>
          <a:stretch>
            <a:fillRect/>
          </a:stretch>
        </p:blipFill>
        <p:spPr>
          <a:xfrm>
            <a:off x="522925" y="3492657"/>
            <a:ext cx="1836831" cy="1629864"/>
          </a:xfrm>
          <a:prstGeom prst="rect">
            <a:avLst/>
          </a:prstGeom>
        </p:spPr>
      </p:pic>
      <p:pic>
        <p:nvPicPr>
          <p:cNvPr id="16" name="Grafik 15" descr="Ein Bild, das Text, Menschliches Gesich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AA541F9C-C86B-8A52-3992-78CB92808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8" t="31717" r="16652" b="47172"/>
          <a:stretch>
            <a:fillRect/>
          </a:stretch>
        </p:blipFill>
        <p:spPr>
          <a:xfrm>
            <a:off x="6170407" y="1543495"/>
            <a:ext cx="1836831" cy="16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7CCA3C-CC02-86E1-DE75-7F896535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12" y="1978202"/>
            <a:ext cx="2770723" cy="229218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162914D-4A66-F89B-1DD0-B701FA0BFF06}"/>
              </a:ext>
            </a:extLst>
          </p:cNvPr>
          <p:cNvSpPr/>
          <p:nvPr/>
        </p:nvSpPr>
        <p:spPr>
          <a:xfrm>
            <a:off x="400057" y="3622533"/>
            <a:ext cx="2856079" cy="435623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307720-FFE7-5BC8-7D70-FDFDDB5A0ACB}"/>
              </a:ext>
            </a:extLst>
          </p:cNvPr>
          <p:cNvSpPr/>
          <p:nvPr/>
        </p:nvSpPr>
        <p:spPr>
          <a:xfrm>
            <a:off x="405011" y="1954227"/>
            <a:ext cx="2856079" cy="16363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F5EC2DA-7B0B-E280-2F30-D03D4212637A}"/>
              </a:ext>
            </a:extLst>
          </p:cNvPr>
          <p:cNvSpPr/>
          <p:nvPr/>
        </p:nvSpPr>
        <p:spPr>
          <a:xfrm>
            <a:off x="5461691" y="1954227"/>
            <a:ext cx="2140768" cy="5110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Embeddings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D253F6-33BB-A52A-6138-633E8CB50C6A}"/>
              </a:ext>
            </a:extLst>
          </p:cNvPr>
          <p:cNvSpPr/>
          <p:nvPr/>
        </p:nvSpPr>
        <p:spPr>
          <a:xfrm>
            <a:off x="5461691" y="3971958"/>
            <a:ext cx="2140768" cy="49189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 </a:t>
            </a:r>
            <a:r>
              <a:rPr lang="de-DE" dirty="0" err="1"/>
              <a:t>Embeddings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12849D6-643B-8AD4-FAD1-AA4A3C1750BC}"/>
              </a:ext>
            </a:extLst>
          </p:cNvPr>
          <p:cNvSpPr txBox="1"/>
          <p:nvPr/>
        </p:nvSpPr>
        <p:spPr>
          <a:xfrm>
            <a:off x="5381195" y="1469793"/>
            <a:ext cx="310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[5, 2, 4, ..……, 42, 6 ,2]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F1264B0-D15E-4B58-8979-11641A0FE417}"/>
              </a:ext>
            </a:extLst>
          </p:cNvPr>
          <p:cNvSpPr txBox="1"/>
          <p:nvPr/>
        </p:nvSpPr>
        <p:spPr>
          <a:xfrm>
            <a:off x="5461691" y="3541346"/>
            <a:ext cx="30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[5, 2, 4,……., 42, 6 ,2]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10956F9-3D98-0D11-D19A-3C0FA8A14C2B}"/>
              </a:ext>
            </a:extLst>
          </p:cNvPr>
          <p:cNvSpPr/>
          <p:nvPr/>
        </p:nvSpPr>
        <p:spPr>
          <a:xfrm>
            <a:off x="8268014" y="2328935"/>
            <a:ext cx="894651" cy="1700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MLP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AD1A430-FB27-190F-047A-A5738955138E}"/>
              </a:ext>
            </a:extLst>
          </p:cNvPr>
          <p:cNvSpPr/>
          <p:nvPr/>
        </p:nvSpPr>
        <p:spPr>
          <a:xfrm>
            <a:off x="9684393" y="2820806"/>
            <a:ext cx="2140768" cy="71644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Performance / Quality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252F1E-70D0-8EA0-554D-2CAAA7032EEB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7602459" y="2209742"/>
            <a:ext cx="665555" cy="96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F015FC-AB03-14A2-CBBA-270DD6700FB9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 flipV="1">
            <a:off x="7602459" y="3179030"/>
            <a:ext cx="665555" cy="103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038299C9-1FB8-B655-A424-BB0F2F420845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9162665" y="3179029"/>
            <a:ext cx="521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Rechteck 1024">
            <a:extLst>
              <a:ext uri="{FF2B5EF4-FFF2-40B4-BE49-F238E27FC236}">
                <a16:creationId xmlns:a16="http://schemas.microsoft.com/office/drawing/2014/main" id="{BCC512BE-015E-80FC-13DC-A4645346704D}"/>
              </a:ext>
            </a:extLst>
          </p:cNvPr>
          <p:cNvSpPr/>
          <p:nvPr/>
        </p:nvSpPr>
        <p:spPr>
          <a:xfrm>
            <a:off x="3694671" y="1351002"/>
            <a:ext cx="1354719" cy="14213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Image </a:t>
            </a:r>
            <a:r>
              <a:rPr lang="de-DE" dirty="0" err="1"/>
              <a:t>embedding</a:t>
            </a:r>
            <a:r>
              <a:rPr lang="de-DE" dirty="0"/>
              <a:t> Model</a:t>
            </a:r>
          </a:p>
        </p:txBody>
      </p:sp>
      <p:sp>
        <p:nvSpPr>
          <p:cNvPr id="1027" name="Rechteck 1026">
            <a:extLst>
              <a:ext uri="{FF2B5EF4-FFF2-40B4-BE49-F238E27FC236}">
                <a16:creationId xmlns:a16="http://schemas.microsoft.com/office/drawing/2014/main" id="{E7A12BBA-AB12-09FA-BAEF-88A250404F69}"/>
              </a:ext>
            </a:extLst>
          </p:cNvPr>
          <p:cNvSpPr/>
          <p:nvPr/>
        </p:nvSpPr>
        <p:spPr>
          <a:xfrm>
            <a:off x="3737663" y="3537252"/>
            <a:ext cx="1354719" cy="14213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Text </a:t>
            </a:r>
            <a:r>
              <a:rPr lang="de-DE" dirty="0" err="1"/>
              <a:t>embedding</a:t>
            </a:r>
            <a:r>
              <a:rPr lang="de-DE" dirty="0"/>
              <a:t> Model</a:t>
            </a:r>
          </a:p>
        </p:txBody>
      </p: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1CADE4EE-73AD-42D0-7AC9-3AEDEEF856BB}"/>
              </a:ext>
            </a:extLst>
          </p:cNvPr>
          <p:cNvCxnSpPr>
            <a:stCxn id="8" idx="3"/>
            <a:endCxn id="1025" idx="1"/>
          </p:cNvCxnSpPr>
          <p:nvPr/>
        </p:nvCxnSpPr>
        <p:spPr>
          <a:xfrm flipV="1">
            <a:off x="3261090" y="2061694"/>
            <a:ext cx="433581" cy="710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Gerade Verbindung mit Pfeil 1030">
            <a:extLst>
              <a:ext uri="{FF2B5EF4-FFF2-40B4-BE49-F238E27FC236}">
                <a16:creationId xmlns:a16="http://schemas.microsoft.com/office/drawing/2014/main" id="{E3A0F60F-F079-DB51-79DA-D6B2DA677DD1}"/>
              </a:ext>
            </a:extLst>
          </p:cNvPr>
          <p:cNvCxnSpPr>
            <a:stCxn id="1025" idx="3"/>
            <a:endCxn id="9" idx="1"/>
          </p:cNvCxnSpPr>
          <p:nvPr/>
        </p:nvCxnSpPr>
        <p:spPr>
          <a:xfrm>
            <a:off x="5049390" y="2061694"/>
            <a:ext cx="412301" cy="148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Gerade Verbindung mit Pfeil 1032">
            <a:extLst>
              <a:ext uri="{FF2B5EF4-FFF2-40B4-BE49-F238E27FC236}">
                <a16:creationId xmlns:a16="http://schemas.microsoft.com/office/drawing/2014/main" id="{586BD65F-0194-555F-0700-03A57A503E90}"/>
              </a:ext>
            </a:extLst>
          </p:cNvPr>
          <p:cNvCxnSpPr>
            <a:stCxn id="2" idx="3"/>
            <a:endCxn id="1027" idx="1"/>
          </p:cNvCxnSpPr>
          <p:nvPr/>
        </p:nvCxnSpPr>
        <p:spPr>
          <a:xfrm>
            <a:off x="3256136" y="3840345"/>
            <a:ext cx="481527" cy="407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Gerade Verbindung mit Pfeil 1034">
            <a:extLst>
              <a:ext uri="{FF2B5EF4-FFF2-40B4-BE49-F238E27FC236}">
                <a16:creationId xmlns:a16="http://schemas.microsoft.com/office/drawing/2014/main" id="{0574305E-0C36-E766-D5B7-096135F72713}"/>
              </a:ext>
            </a:extLst>
          </p:cNvPr>
          <p:cNvCxnSpPr>
            <a:stCxn id="1027" idx="3"/>
            <a:endCxn id="10" idx="1"/>
          </p:cNvCxnSpPr>
          <p:nvPr/>
        </p:nvCxnSpPr>
        <p:spPr>
          <a:xfrm flipV="1">
            <a:off x="5092382" y="4217904"/>
            <a:ext cx="369309" cy="3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51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04814D0-24D4-0036-33D1-BF4DE3B3FD77}"/>
              </a:ext>
            </a:extLst>
          </p:cNvPr>
          <p:cNvSpPr/>
          <p:nvPr/>
        </p:nvSpPr>
        <p:spPr>
          <a:xfrm>
            <a:off x="4477672" y="4715279"/>
            <a:ext cx="3551670" cy="1200536"/>
          </a:xfrm>
          <a:prstGeom prst="rect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Quality </a:t>
            </a:r>
            <a:r>
              <a:rPr lang="de-DE" dirty="0" err="1"/>
              <a:t>or</a:t>
            </a:r>
            <a:r>
              <a:rPr lang="de-DE" dirty="0"/>
              <a:t> Performance</a:t>
            </a:r>
            <a:br>
              <a:rPr lang="de-DE" dirty="0"/>
            </a:b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67ADC7A-904E-2899-BBD9-AB7B3FA96EC8}"/>
              </a:ext>
            </a:extLst>
          </p:cNvPr>
          <p:cNvSpPr/>
          <p:nvPr/>
        </p:nvSpPr>
        <p:spPr>
          <a:xfrm>
            <a:off x="1975987" y="810976"/>
            <a:ext cx="2140768" cy="71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Views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7F22BC1-071A-6495-4B13-BDC2949A3CFE}"/>
              </a:ext>
            </a:extLst>
          </p:cNvPr>
          <p:cNvSpPr/>
          <p:nvPr/>
        </p:nvSpPr>
        <p:spPr>
          <a:xfrm>
            <a:off x="5183123" y="810976"/>
            <a:ext cx="2140768" cy="71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Likes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1F9097-861E-482A-A67C-D96E13155333}"/>
              </a:ext>
            </a:extLst>
          </p:cNvPr>
          <p:cNvSpPr/>
          <p:nvPr/>
        </p:nvSpPr>
        <p:spPr>
          <a:xfrm>
            <a:off x="8390259" y="810976"/>
            <a:ext cx="2140768" cy="71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Dislikes</a:t>
            </a:r>
            <a:endParaRPr lang="de-DE" dirty="0"/>
          </a:p>
        </p:txBody>
      </p:sp>
      <p:pic>
        <p:nvPicPr>
          <p:cNvPr id="8" name="Grafik 7" descr="Ein Bild, das Entwurf, Zeichnung, Kunst enthält.&#10;&#10;KI-generierte Inhalte können fehlerhaft sein.">
            <a:extLst>
              <a:ext uri="{FF2B5EF4-FFF2-40B4-BE49-F238E27FC236}">
                <a16:creationId xmlns:a16="http://schemas.microsoft.com/office/drawing/2014/main" id="{61E38D9D-6FBD-3F1F-A58A-CFC6A0160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19" y="2696373"/>
            <a:ext cx="1865376" cy="1319784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F3A2A7F-3752-6D44-FF95-0A420D55BA0C}"/>
              </a:ext>
            </a:extLst>
          </p:cNvPr>
          <p:cNvCxnSpPr>
            <a:stCxn id="4" idx="2"/>
          </p:cNvCxnSpPr>
          <p:nvPr/>
        </p:nvCxnSpPr>
        <p:spPr>
          <a:xfrm>
            <a:off x="3046371" y="1527422"/>
            <a:ext cx="2662314" cy="14330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58B48A4-5D93-FBE9-16FE-6E00B774166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253507" y="1527422"/>
            <a:ext cx="0" cy="116895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226860F-CD75-B2AB-25CE-A8AB340BE2DA}"/>
              </a:ext>
            </a:extLst>
          </p:cNvPr>
          <p:cNvCxnSpPr>
            <a:stCxn id="6" idx="2"/>
          </p:cNvCxnSpPr>
          <p:nvPr/>
        </p:nvCxnSpPr>
        <p:spPr>
          <a:xfrm flipH="1">
            <a:off x="6870630" y="1527422"/>
            <a:ext cx="2590013" cy="1337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CC85579-EADE-CA78-52C8-AB7827F733CB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6253507" y="4016157"/>
            <a:ext cx="0" cy="6991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12C168E6-7B97-7410-CC22-4CF29080B30C}"/>
              </a:ext>
            </a:extLst>
          </p:cNvPr>
          <p:cNvSpPr/>
          <p:nvPr/>
        </p:nvSpPr>
        <p:spPr>
          <a:xfrm>
            <a:off x="8390259" y="2998042"/>
            <a:ext cx="2140768" cy="71644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Channel Data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D08ACA3-A4D5-93C5-5D6E-BCA9F3E6E2FF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7186195" y="3356265"/>
            <a:ext cx="1204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0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20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Rauh</dc:creator>
  <cp:lastModifiedBy>Samuel Rauh</cp:lastModifiedBy>
  <cp:revision>1</cp:revision>
  <dcterms:created xsi:type="dcterms:W3CDTF">2025-07-15T09:29:03Z</dcterms:created>
  <dcterms:modified xsi:type="dcterms:W3CDTF">2025-07-16T08:15:52Z</dcterms:modified>
</cp:coreProperties>
</file>