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Internship Experience &amp; SIMS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Addis Ababa Innovation and Technology Development Bureau</a:t>
            </a:r>
          </a:p>
          <a:p>
            <a:r>
              <a:t>September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 Diagrams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Course Service Database: manages courses, prerequisites, and assignments</a:t>
            </a:r>
          </a:p>
          <a:p>
            <a:r>
              <a:t>• Student Service Database: stores personal info, enrollment details, performance</a:t>
            </a:r>
          </a:p>
          <a:p>
            <a:r>
              <a:t>• Library Service Database: tracks borrowed/returned books</a:t>
            </a:r>
          </a:p>
          <a:p>
            <a:r>
              <a:t>• Alumni Service Database: manages graduate info and career data</a:t>
            </a:r>
          </a:p>
          <a:p>
            <a:r>
              <a:t>• Enrollment Service Database: handles student registration &amp; course allocation</a:t>
            </a:r>
          </a:p>
          <a:p>
            <a:r>
              <a:t>• Cafeteria &amp; Dormitory: manages food service, dorm allocation</a:t>
            </a:r>
          </a:p>
          <a:p>
            <a:r>
              <a:t>• Gate Service: ensures security and access control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Registration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for a new student to register:</a:t>
            </a:r>
          </a:p>
          <a:p/>
          <a:p>
            <a:r>
              <a:t>1. Student provides personal info (name, ID, contact, program).</a:t>
            </a:r>
          </a:p>
          <a:p>
            <a:r>
              <a:t>2. Data stored in Student Service Database.</a:t>
            </a:r>
          </a:p>
          <a:p>
            <a:r>
              <a:t>3. Enrollment Service assigns courses &amp; links to student record.</a:t>
            </a:r>
          </a:p>
          <a:p>
            <a:r>
              <a:t>4. Authentication service generates secure login credentials.</a:t>
            </a:r>
          </a:p>
          <a:p>
            <a:r>
              <a:t>5. Student receives dashboard access (profile, enrolled courses, fees, dorm, cafeteria).</a:t>
            </a:r>
          </a:p>
          <a:p>
            <a:r>
              <a:t>6. Student can update personal info, request services, and track progress.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SIMS Works (Student 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Login: Student logs in with secure credentials.</a:t>
            </a:r>
          </a:p>
          <a:p>
            <a:r>
              <a:t>• Dashboard: Personalized view (courses, attendance, payments, library, dormitory).</a:t>
            </a:r>
          </a:p>
          <a:p>
            <a:r>
              <a:t>• Services:</a:t>
            </a:r>
          </a:p>
          <a:p>
            <a:r>
              <a:t>   - Register/drop courses</a:t>
            </a:r>
          </a:p>
          <a:p>
            <a:r>
              <a:t>   - Pay tuition/fees online</a:t>
            </a:r>
          </a:p>
          <a:p>
            <a:r>
              <a:t>   - Access library resources</a:t>
            </a:r>
          </a:p>
          <a:p>
            <a:r>
              <a:t>   - Request dorm or cafeteria services</a:t>
            </a:r>
          </a:p>
          <a:p>
            <a:r>
              <a:t>   - Track attendance &amp; grades</a:t>
            </a:r>
          </a:p>
          <a:p>
            <a:r>
              <a:t>   - Submit requests or complaints</a:t>
            </a:r>
          </a:p>
          <a:p>
            <a:r>
              <a:t>• Alumni: After graduation, student transitions to alumni services.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SIMS Works (Admin/Faculty 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Admin:</a:t>
            </a:r>
          </a:p>
          <a:p>
            <a:r>
              <a:t>   - Manage student records</a:t>
            </a:r>
          </a:p>
          <a:p>
            <a:r>
              <a:t>   - Oversee course assignments, enrollment, payments</a:t>
            </a:r>
          </a:p>
          <a:p>
            <a:r>
              <a:t>   - Generate reports (attendance, performance, financial)</a:t>
            </a:r>
          </a:p>
          <a:p>
            <a:r>
              <a:t>• Faculty:</a:t>
            </a:r>
          </a:p>
          <a:p>
            <a:r>
              <a:t>   - Manage attendance &amp; grading</a:t>
            </a:r>
          </a:p>
          <a:p>
            <a:r>
              <a:t>   - Upload course materials</a:t>
            </a:r>
          </a:p>
          <a:p>
            <a:r>
              <a:t>   - Communicate with students via system</a:t>
            </a:r>
          </a:p>
          <a:p>
            <a:r>
              <a:t>   - Provide academic feedback</a:t>
            </a:r>
          </a:p>
          <a:p>
            <a:r>
              <a:t>• Overall: Ensures centralized, efficient, and transparent management.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