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B2F34-629D-C165-9C06-10AD15FF9A64}" v="370" dt="2025-05-13T13:54:52.715"/>
    <p1510:client id="{3BC93ADB-DC87-9CA4-3602-6A0BB0C66FD2}" v="516" dt="2025-05-14T09:20:33.666"/>
    <p1510:client id="{4F250A91-EC2F-849D-819D-CDB7AA815E1F}" v="584" dt="2025-05-14T15:48:10.846"/>
    <p1510:client id="{FFA82588-6E32-AAB7-B372-6CD4F8710644}" v="181" dt="2025-05-13T14:58:1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15:08:49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13347 7075 16383 0 0,'-1'0'0'0'0,"-1"0"0"0"0,-4 0 0 0 0,-4 0 0 0 0,-7 0 0 0 0,-3 0 0 0 0,-2 0 0 0 0,-3 0 0 0 0,-3 0 0 0 0,-2 0 0 0 0,-1 0 0 0 0,2 0 0 0 0,1 0 0 0 0,1 0 0 0 0,-1 0 0 0 0,1 0 0 0 0,2 0 0 0 0,2 0 0 0 0,3 0 0 0 0,4 0 0 0 0,2 0 0 0 0,1 0 0 0 0,0 0 0 0 0,1 0 0 0 0,0 0 0 0 0,1 0 0 0 0,0 0 0 0 0,0 0 0 0 0,1-1 0 0 0,-2-1 0 0 0,-1 0 0 0 0,-1 0 0 0 0,-2 0 0 0 0,-1 1 0 0 0,-1 1 0 0 0,-1 0 0 0 0,-2 0 0 0 0,-3 0 0 0 0,-3 0 0 0 0,-4 0 0 0 0,-4 0 0 0 0,-3 0 0 0 0,-1 0 0 0 0,-1 0 0 0 0,1 0 0 0 0,0 0 0 0 0,-1-1 0 0 0,1-1 0 0 0,0 0 0 0 0,-1 0 0 0 0,2 0 0 0 0,0 1 0 0 0,2 0 0 0 0,2 1 0 0 0,2-1 0 0 0,2 1 0 0 0,1 1 0 0 0,0-1 0 0 0,2 0 0 0 0,2 0 0 0 0,2 0 0 0 0,3-1 0 0 0,2-1 0 0 0,2 0 0 0 0,0-1 0 0 0,1-1 0 0 0,-2-2 0 0 0,-3 0 0 0 0,-3 0 0 0 0,-1-1 0 0 0,-2 2 0 0 0,-1 0 0 0 0,-3 0 0 0 0,-3 1 0 0 0,-2 1 0 0 0,-1 2 0 0 0,-1 0 0 0 0,-1 0 0 0 0,0 1 0 0 0,0 0 0 0 0,1 1 0 0 0,2-1 0 0 0,2 0 0 0 0,3 0 0 0 0,1 0 0 0 0,0 0 0 0 0,0 0 0 0 0,0 0 0 0 0,2 0 0 0 0,1 0 0 0 0,3 0 0 0 0,0 0 0 0 0,1 0 0 0 0,-1 0 0 0 0,-2 0 0 0 0,-3 0 0 0 0,-4 0 0 0 0,-6 0 0 0 0,-3 0 0 0 0,-5 0 0 0 0,-4 0 0 0 0,-3 0 0 0 0,-3 0 0 0 0,-3 0 0 0 0,-1 0 0 0 0,1 0 0 0 0,2 0 0 0 0,4 0 0 0 0,7 0 0 0 0,6 0 0 0 0,4 0 0 0 0,1 0 0 0 0,2 0 0 0 0,1 0 0 0 0,-1 0 0 0 0,1 0 0 0 0,0 0 0 0 0,-1 0 0 0 0,-1 0 0 0 0,1-1 0 0 0,0-1 0 0 0,-1 0 0 0 0,0 0 0 0 0,0 1 0 0 0,2 0 0 0 0,2 0 0 0 0,0 1 0 0 0,1 0 0 0 0,-2 0 0 0 0,0 0 0 0 0,-1 0 0 0 0,1 0 0 0 0,2 0 0 0 0,0 0 0 0 0,2 0 0 0 0,0 0 0 0 0,1 0 0 0 0,1 0 0 0 0,2 0 0 0 0,0 0 0 0 0,-1 0 0 0 0,-1 0 0 0 0,0 0 0 0 0,-1 0 0 0 0,1 0 0 0 0,1 0 0 0 0,2 0 0 0 0,1 0 0 0 0,0 0 0 0 0,1 0 0 0 0,1 0 0 0 0,1 0 0 0 0,-1 1 0 0 0,-2 0 0 0 0,-1 2 0 0 0,0 1 0 0 0,-2 2 0 0 0,-1 0 0 0 0,2 2 0 0 0,-2-1 0 0 0,0 1 0 0 0,-2 0 0 0 0,1 0 0 0 0,1 1 0 0 0,4-1 0 0 0,3 0 0 0 0,2 1 0 0 0,1-2 0 0 0,2 1 0 0 0,1-2 0 0 0,1 1 0 0 0,1 1 0 0 0,2 0 0 0 0,2 0 0 0 0,1 1 0 0 0,1-1 0 0 0,0 0 0 0 0,1-1 0 0 0,-1 0 0 0 0,1 1 0 0 0,-1 0 0 0 0,0 2 0 0 0,-1 0 0 0 0,0 1 0 0 0,2-1 0 0 0,0 0 0 0 0,1 1 0 0 0,0 0 0 0 0,-1-2 0 0 0,1 1 0 0 0,1-1 0 0 0,0 0 0 0 0,1 0 0 0 0,0 0 0 0 0,0 0 0 0 0,0 0 0 0 0,0 0 0 0 0,0 0 0 0 0,0 0 0 0 0,1 0 0 0 0,0-2 0 0 0,1 1 0 0 0,0-1 0 0 0,1-1 0 0 0,0 0 0 0 0,0 1 0 0 0,1 1 0 0 0,-1 0 0 0 0,0 1 0 0 0,1-2 0 0 0,0 1 0 0 0,-1-2 0 0 0,0 1 0 0 0,0-1 0 0 0,-1 1 0 0 0,1 0 0 0 0,0-1 0 0 0,-1 1 0 0 0,0 1 0 0 0,0-1 0 0 0,2 0 0 0 0,1 1 0 0 0,1 2 0 0 0,1-1 0 0 0,1-1 0 0 0,-2 0 0 0 0,0-1 0 0 0,0 0 0 0 0,0 1 0 0 0,0 2 0 0 0,0 1 0 0 0,1 1 0 0 0,2 3 0 0 0,2 2 0 0 0,0 3 0 0 0,2 2 0 0 0,1 2 0 0 0,0 2 0 0 0,0-1 0 0 0,1 0 0 0 0,0 1 0 0 0,0-1 0 0 0,0-1 0 0 0,1-1 0 0 0,-1 0 0 0 0,0-1 0 0 0,-1-1 0 0 0,1-1 0 0 0,-1 2 0 0 0,2 1 0 0 0,0 0 0 0 0,0 0 0 0 0,-1 0 0 0 0,-1-1 0 0 0,1 0 0 0 0,0 1 0 0 0,0 0 0 0 0,1 0 0 0 0,1 0 0 0 0,0-1 0 0 0,-1 0 0 0 0,-2-1 0 0 0,-1-1 0 0 0,-2-3 0 0 0,-2-2 0 0 0,-3-2 0 0 0,-1-3 0 0 0,-1 0 0 0 0,0 0 0 0 0,1 1 0 0 0,1 1 0 0 0,1 2 0 0 0,2 2 0 0 0,0 2 0 0 0,1 1 0 0 0,0 3 0 0 0,0 1 0 0 0,1 1 0 0 0,0 0 0 0 0,-1-1 0 0 0,0-1 0 0 0,-1-1 0 0 0,-1 1 0 0 0,0-2 0 0 0,1 0 0 0 0,-1-1 0 0 0,2-1 0 0 0,0 1 0 0 0,3 1 0 0 0,1 3 0 0 0,1 2 0 0 0,1 2 0 0 0,3 1 0 0 0,-1 2 0 0 0,1-1 0 0 0,-1 0 0 0 0,-1-1 0 0 0,2 1 0 0 0,0 0 0 0 0,1 0 0 0 0,-1-1 0 0 0,0-2 0 0 0,-3-2 0 0 0,1-3 0 0 0,0-1 0 0 0,-2-2 0 0 0,0-2 0 0 0,-2 0 0 0 0,0-1 0 0 0,1-2 0 0 0,-1 1 0 0 0,2-1 0 0 0,-1 1 0 0 0,-1 1 0 0 0,0-1 0 0 0,0 2 0 0 0,0-1 0 0 0,0 1 0 0 0,-1 1 0 0 0,1 0 0 0 0,1-1 0 0 0,2 1 0 0 0,0 1 0 0 0,0-1 0 0 0,-1-1 0 0 0,-2-3 0 0 0,-3 0 0 0 0,-1-1 0 0 0,-1 0 0 0 0,0 0 0 0 0,-1 0 0 0 0,0-1 0 0 0,-2-2 0 0 0,0-1 0 0 0,-2-1 0 0 0,1 0 0 0 0,0-1 0 0 0,0-1 0 0 0,0 0 0 0 0,0 1 0 0 0,1 0 0 0 0,-1 1 0 0 0,0-1 0 0 0,0 1 0 0 0,1 0 0 0 0,-1-1 0 0 0,-1-4 0 0 0,-1-7 0 0 0,-1-8 0 0 0,-3-8 0 0 0,0-4 0 0 0,0-2 0 0 0,0-3 0 0 0,0-2 0 0 0,-2-1 0 0 0,1 0 0 0 0,1 1 0 0 0,0 2 0 0 0,1 1 0 0 0,1 1 0 0 0,0 2 0 0 0,0 0 0 0 0,0 1 0 0 0,0 2 0 0 0,0 3 0 0 0,0 5 0 0 0,0 5 0 0 0,0 7 0 0 0,0 5 0 0 0,0 5 0 0 0,0 2 0 0 0,0 4 0 0 0,0 3 0 0 0,0 0 0 0 0,0-1 0 0 0,0 0 0 0 0,0 0 0 0 0,0-1 0 0 0,0 1 0 0 0,0 1 0 0 0,0-2 0 0 0,0-1 0 0 0,0-2 0 0 0,0 0 0 0 0,0-1 0 0 0,0 0 0 0 0,0 1 0 0 0,0 0 0 0 0,0 2 0 0 0,0 0 0 0 0,0 1 0 0 0,0-1 0 0 0,0 1 0 0 0,0 0 0 0 0,0 1 0 0 0,0 0 0 0 0,0-1 0 0 0,0-1 0 0 0,0 0 0 0 0,0 0 0 0 0,0-1 0 0 0,0 0 0 0 0,0 0 0 0 0,0-1 0 0 0,0 0 0 0 0,0-1 0 0 0,0 0 0 0 0,0-1 0 0 0,0 0 0 0 0,0-1 0 0 0,0-4 0 0 0,-1-5 0 0 0,-2-7 0 0 0,-3-7 0 0 0,-3-2 0 0 0,0-1 0 0 0,-3-1 0 0 0,-3 2 0 0 0,-1 2 0 0 0,-1 3 0 0 0,1 1 0 0 0,1 2 0 0 0,3 1 0 0 0,1 0 0 0 0,2 1 0 0 0,1 1 0 0 0,0-1 0 0 0,-1 1 0 0 0,-1 1 0 0 0,-2-1 0 0 0,-1 1 0 0 0,-2 0 0 0 0,-1 0 0 0 0,-2-1 0 0 0,1-1 0 0 0,1 2 0 0 0,2 0 0 0 0,1 0 0 0 0,2-2 0 0 0,-1 1 0 0 0,2 0 0 0 0,0 0 0 0 0,3-1 0 0 0,6 1 0 0 0,6 2 0 0 0,4 3 0 0 0,3 3 0 0 0,3 4 0 0 0,2 2 0 0 0,3 4 0 0 0,5 3 0 0 0,4 2 0 0 0,0 1 0 0 0,1 0 0 0 0,-2 0 0 0 0,-2-1 0 0 0,-2-1 0 0 0,-4-3 0 0 0,-4-1 0 0 0,-3-2 0 0 0,-4-1 0 0 0,-2 0 0 0 0,0-1 0 0 0,-1 1 0 0 0,0-1 0 0 0,-1-4 0 0 0,-2-3 0 0 0,-1-5 0 0 0,-2-3 0 0 0,-1-2 0 0 0,-2-3 0 0 0,-3-3 0 0 0,-3-2 0 0 0,-2-1 0 0 0,-3-1 0 0 0,0 0 0 0 0,0 2 0 0 0,2 2 0 0 0,1 2 0 0 0,1 2 0 0 0,1 2 0 0 0,0 1 0 0 0,1 0 0 0 0,-1 1 0 0 0,0 0 0 0 0,-1 1 0 0 0,2 1 0 0 0,-1 0 0 0 0,1 0 0 0 0,0 0 0 0 0,1 0 0 0 0,0 0 0 0 0,2 0 0 0 0,1-1 0 0 0,0 0 0 0 0,1-1 0 0 0,1 0 0 0 0,1-2 0 0 0,1 0 0 0 0,0-1 0 0 0,0-4 0 0 0,1-4 0 0 0,2-3 0 0 0,1 0 0 0 0,0 2 0 0 0,1 2 0 0 0,-1 2 0 0 0,0 2 0 0 0,-1 2 0 0 0,-1 0 0 0 0,-1 1 0 0 0,-1 1 0 0 0,0 1 0 0 0,0 1 0 0 0,-2 0 0 0 0,-1 1 0 0 0,-3-1 0 0 0,-1 1 0 0 0,-1-2 0 0 0,-3 1 0 0 0,-2-1 0 0 0,-1 0 0 0 0,0-1 0 0 0,-1 0 0 0 0,0 0 0 0 0,0-1 0 0 0,-1-1 0 0 0,1 0 0 0 0,-1-1 0 0 0,2 1 0 0 0,-1-1 0 0 0,-1 0 0 0 0,0 0 0 0 0,0 0 0 0 0,3 1 0 0 0,1 1 0 0 0,1 2 0 0 0,2 0 0 0 0,-1 0 0 0 0,1-3 0 0 0,0 0 0 0 0,-1-2 0 0 0,0-1 0 0 0,0 0 0 0 0,0-1 0 0 0,1 1 0 0 0,-1 0 0 0 0,0-1 0 0 0,0 1 0 0 0,1 0 0 0 0,-2-2 0 0 0,0-4 0 0 0,-1-2 0 0 0,-1-2 0 0 0,0-1 0 0 0,1 1 0 0 0,-1 1 0 0 0,1 1 0 0 0,-2-1 0 0 0,1-1 0 0 0,0 1 0 0 0,1 0 0 0 0,1 1 0 0 0,1 2 0 0 0,0 2 0 0 0,0 1 0 0 0,-1-3 0 0 0,-1 0 0 0 0,-1-1 0 0 0,0 0 0 0 0,-1 2 0 0 0,1 0 0 0 0,-2 1 0 0 0,1 0 0 0 0,1 1 0 0 0,0 0 0 0 0,2 2 0 0 0,-1 1 0 0 0,1 1 0 0 0,0-1 0 0 0,0 0 0 0 0,-2-3 0 0 0,0 0 0 0 0,-2 0 0 0 0,1 0 0 0 0,0 1 0 0 0,0 1 0 0 0,2 1 0 0 0,0 1 0 0 0,2 1 0 0 0,0 0 0 0 0,-1 0 0 0 0,0-1 0 0 0,-1-1 0 0 0,0-1 0 0 0,0-2 0 0 0,1 0 0 0 0,0 0 0 0 0,0-2 0 0 0,0-1 0 0 0,0 0 0 0 0,2 0 0 0 0,0 2 0 0 0,3 3 0 0 0,1 1 0 0 0,1 0 0 0 0,-1 0 0 0 0,-1-3 0 0 0,-1-5 0 0 0,0-1 0 0 0,1-1 0 0 0,1 3 0 0 0,0 5 0 0 0,1 2 0 0 0,-2 1 0 0 0,0-1 0 0 0,-2-1 0 0 0,-2-3 0 0 0,-2 1 0 0 0,1 0 0 0 0,-1 2 0 0 0,2 4 0 0 0,0 3 0 0 0,1 1 0 0 0,-1-1 0 0 0,-2-1 0 0 0,1-1 0 0 0,1 0 0 0 0,0 2 0 0 0,2 2 0 0 0,0 0 0 0 0,0 0 0 0 0,0 0 0 0 0,-1 0 0 0 0,1 0 0 0 0,0 1 0 0 0,-1 1 0 0 0,-3 2 0 0 0,0 0 0 0 0,-1 2 0 0 0,0 0 0 0 0,1 0 0 0 0,0 0 0 0 0,0 0 0 0 0,0 1 0 0 0,1-1 0 0 0,1 0 0 0 0,0 0 0 0 0,0 0 0 0 0,0 1 0 0 0,1 1 0 0 0,2 3 0 0 0,2 1 0 0 0,2 0 0 0 0,-1 1 0 0 0,0 0 0 0 0,-3 2 0 0 0,-5 3 0 0 0,-3 4 0 0 0,-3 4 0 0 0,-1 2 0 0 0,-1 0 0 0 0,1 2 0 0 0,1 1 0 0 0,1 3 0 0 0,1 3 0 0 0,2 0 0 0 0,2-2 0 0 0,3-2 0 0 0,3-2 0 0 0,3-3 0 0 0,2-4 0 0 0,1-3 0 0 0,0-1 0 0 0,1-1 0 0 0,-1 1 0 0 0,1 0 0 0 0,-1 2 0 0 0,1 0 0 0 0,-1 1 0 0 0,0 0 0 0 0,0-1 0 0 0,0 1 0 0 0,0 0 0 0 0,0 0 0 0 0,0 0 0 0 0,0 0 0 0 0,0 1 0 0 0,0-2 0 0 0,0-1 0 0 0,0 0 0 0 0,0-1 0 0 0,0 0 0 0 0,1-1 0 0 0,1 1 0 0 0,0-2 0 0 0,0 1 0 0 0,-1-1 0 0 0,0 1 0 0 0,-1 1 0 0 0,0 2 0 0 0,0 4 0 0 0,0 6 0 0 0,0 3 0 0 0,0 3 0 0 0,0 1 0 0 0,1-1 0 0 0,1 2 0 0 0,1 2 0 0 0,-1 1 0 0 0,-1 2 0 0 0,0 1 0 0 0,0 1 0 0 0,-1 1 0 0 0,1-1 0 0 0,-1 0 0 0 0,2-1 0 0 0,0-2 0 0 0,0-2 0 0 0,-1-4 0 0 0,1-2 0 0 0,1-2 0 0 0,-1-1 0 0 0,0 0 0 0 0,0 0 0 0 0,-1 0 0 0 0,-1 0 0 0 0,0-2 0 0 0,0-1 0 0 0,0-2 0 0 0,0 0 0 0 0,0-1 0 0 0,0-1 0 0 0,0 0 0 0 0,0 0 0 0 0,0-2 0 0 0,0 0 0 0 0,0 1 0 0 0,0 1 0 0 0,0-1 0 0 0,0 1 0 0 0,0-2 0 0 0,0 1 0 0 0,0 0 0 0 0,0 0 0 0 0,0-1 0 0 0,0-2 0 0 0,0-1 0 0 0,0 0 0 0 0,0-1 0 0 0,1-1 0 0 0,0-2 0 0 0,1 1 0 0 0,0-1 0 0 0,0 0 0 0 0,-1 0 0 0 0,0 0 0 0 0,-1-2 0 0 0,1-4 0 0 0,2-5 0 0 0,2-6 0 0 0,2-5 0 0 0,2-2 0 0 0,2-3 0 0 0,0 1 0 0 0,-1-1 0 0 0,1 1 0 0 0,-1 1 0 0 0,0 0 0 0 0,0 0 0 0 0,1 0 0 0 0,-1 1 0 0 0,-1 1 0 0 0,-1 2 0 0 0,-1 1 0 0 0,-4 4 0 0 0,-3 3 0 0 0,-4 4 0 0 0,-3 2 0 0 0,-2 2 0 0 0,1 2 0 0 0,1-1 0 0 0,1-1 0 0 0,-1 0 0 0 0,1 2 0 0 0,-2 1 0 0 0,0 2 0 0 0,-1 1 0 0 0,-2 2 0 0 0,-1 0 0 0 0,-2 1 0 0 0,-1 2 0 0 0,-1 1 0 0 0,0 0 0 0 0,0 2 0 0 0,0-1 0 0 0,2-4 0 0 0,3-6 0 0 0,3-6 0 0 0,4-4 0 0 0,1-5 0 0 0,3-4 0 0 0,0-1 0 0 0,0-2 0 0 0,1 1 0 0 0,0 0 0 0 0,-1 2 0 0 0,0 0 0 0 0,1 0 0 0 0,-2 1 0 0 0,-3 0 0 0 0,1 0 0 0 0,-1-1 0 0 0,0 1 0 0 0,0 0 0 0 0,0-1 0 0 0,-1-1 0 0 0,0-1 0 0 0,-1 0 0 0 0,1-1 0 0 0,-1 2 0 0 0,0 0 0 0 0,1 1 0 0 0,0 1 0 0 0,1 0 0 0 0,0 0 0 0 0,0-1 0 0 0,-3-1 0 0 0,-2-3 0 0 0,-1-2 0 0 0,-1-1 0 0 0,0 1 0 0 0,4 3 0 0 0,3 4 0 0 0,5 3 0 0 0,2 2 0 0 0,3 4 0 0 0,2 3 0 0 0,1 4 0 0 0,0 2 0 0 0,0 0 0 0 0,0 0 0 0 0,-1 0 0 0 0,0 1 0 0 0,0 0 0 0 0,1 1 0 0 0,-2-2 0 0 0,0 0 0 0 0,0-1 0 0 0,-2-1 0 0 0,0 1 0 0 0,-1 0 0 0 0,0 0 0 0 0,-1 0 0 0 0,0 0 0 0 0,0 0 0 0 0,0 0 0 0 0,1 1 0 0 0,0-2 0 0 0,0 0 0 0 0,0 1 0 0 0,0-1 0 0 0,0 0 0 0 0,-1-2 0 0 0,-1-2 0 0 0,0-4 0 0 0,-1-3 0 0 0,-1-4 0 0 0,0-4 0 0 0,0-3 0 0 0,0-1 0 0 0,0 1 0 0 0,0 1 0 0 0,0 2 0 0 0,0 0 0 0 0,0 1 0 0 0,0 0 0 0 0,0 0 0 0 0,0 0 0 0 0,0 1 0 0 0,0 0 0 0 0,0-1 0 0 0,0-2 0 0 0,0-5 0 0 0,0-2 0 0 0,0 2 0 0 0,0 0 0 0 0,0 0 0 0 0,0-1 0 0 0,0-2 0 0 0,0-4 0 0 0,0-2 0 0 0,0-1 0 0 0,0 4 0 0 0,0 4 0 0 0,0 3 0 0 0,0 3 0 0 0,0 1 0 0 0,0 0 0 0 0,0-2 0 0 0,-1-1 0 0 0,-1-1 0 0 0,0-1 0 0 0,0 1 0 0 0,0 2 0 0 0,1 2 0 0 0,1-1 0 0 0,-1-2 0 0 0,1-3 0 0 0,-1-2 0 0 0,0-1 0 0 0,-1-3 0 0 0,0-1 0 0 0,0-1 0 0 0,1 0 0 0 0,1 0 0 0 0,-1 1 0 0 0,1 1 0 0 0,0 2 0 0 0,1-1 0 0 0,-1-4 0 0 0,-1-3 0 0 0,-1-2 0 0 0,0 0 0 0 0,0 3 0 0 0,0 3 0 0 0,1 3 0 0 0,1 2 0 0 0,0 2 0 0 0,-1 2 0 0 0,1 0 0 0 0,1 1 0 0 0,-1 2 0 0 0,0 0 0 0 0,0 1 0 0 0,0 0 0 0 0,0 0 0 0 0,0-1 0 0 0,0 1 0 0 0,0-1 0 0 0,0 1 0 0 0,0 0 0 0 0,0 2 0 0 0,0-1 0 0 0,0-1 0 0 0,0-1 0 0 0,0-3 0 0 0,0-1 0 0 0,0 0 0 0 0,0 0 0 0 0,0 1 0 0 0,0-1 0 0 0,0-1 0 0 0,0 0 0 0 0,0-1 0 0 0,0-2 0 0 0,0-1 0 0 0,0 2 0 0 0,0 1 0 0 0,0 3 0 0 0,0 2 0 0 0,1-1 0 0 0,1-3 0 0 0,1-2 0 0 0,1-3 0 0 0,0-3 0 0 0,2-2 0 0 0,1 0 0 0 0,-1 3 0 0 0,0 4 0 0 0,-4 6 0 0 0,-1 7 0 0 0,-5 6 0 0 0,-3 6 0 0 0,-3 5 0 0 0,-1 2 0 0 0,0 2 0 0 0,0 1 0 0 0,1-1 0 0 0,0 0 0 0 0,0 1 0 0 0,-1 1 0 0 0,-1 1 0 0 0,-1 1 0 0 0,-2 2 0 0 0,-6 6 0 0 0,-4 5 0 0 0,-1 1 0 0 0,1 0 0 0 0,2-1 0 0 0,2-3 0 0 0,4 0 0 0 0,1-3 0 0 0,3 0 0 0 0,1-1 0 0 0,-1-1 0 0 0,-1 3 0 0 0,-4 3 0 0 0,-9 9 0 0 0,-3 2 0 0 0,-2 0 0 0 0,1-3 0 0 0,1-1 0 0 0,2-3 0 0 0,3-2 0 0 0,3-3 0 0 0,3-4 0 0 0,3-3 0 0 0,2-3 0 0 0,2-2 0 0 0,-1-2 0 0 0,0-1 0 0 0,0 0 0 0 0,-2 1 0 0 0,-1 1 0 0 0,-3 2 0 0 0,-1 2 0 0 0,-1 0 0 0 0,1 0 0 0 0,0 0 0 0 0,1-1 0 0 0,0 2 0 0 0,0 0 0 0 0,1 1 0 0 0,0 2 0 0 0,1 0 0 0 0,2 1 0 0 0,0-1 0 0 0,3 1 0 0 0,-1 0 0 0 0,0-1 0 0 0,0-1 0 0 0,0-1 0 0 0,-1 2 0 0 0,0 2 0 0 0,0 1 0 0 0,0-1 0 0 0,0 0 0 0 0,1 0 0 0 0,-1 0 0 0 0,1-1 0 0 0,-1-1 0 0 0,0-1 0 0 0,1-3 0 0 0,1-1 0 0 0,1 0 0 0 0,1-1 0 0 0,-1 1 0 0 0,1-1 0 0 0,1-1 0 0 0,0-2 0 0 0,0 1 0 0 0,0-1 0 0 0,0 0 0 0 0,-1-1 0 0 0,2 1 0 0 0,-1-1 0 0 0,1 0 0 0 0,-1-1 0 0 0,-1 1 0 0 0,0-1 0 0 0,0 2 0 0 0,-1 0 0 0 0,0 1 0 0 0,-1 0 0 0 0,-1 2 0 0 0,0-1 0 0 0,1-1 0 0 0,1-1 0 0 0,-1 0 0 0 0,1-1 0 0 0,-1 1 0 0 0,0-1 0 0 0,0 1 0 0 0,0 1 0 0 0,0 1 0 0 0,-1 1 0 0 0,1 0 0 0 0,-1 0 0 0 0,0 0 0 0 0,1-1 0 0 0,0 1 0 0 0,0-1 0 0 0,-1 0 0 0 0,0 1 0 0 0,0 0 0 0 0,1 0 0 0 0,0 1 0 0 0,2-1 0 0 0,0 0 0 0 0,2-2 0 0 0,0 0 0 0 0,0 0 0 0 0,0 1 0 0 0,1 1 0 0 0,-1-1 0 0 0,1-1 0 0 0,-1-1 0 0 0,2-1 0 0 0,1-1 0 0 0,0-1 0 0 0,1-4 0 0 0,2-3 0 0 0,0-5 0 0 0,1-6 0 0 0,1-3 0 0 0,0-4 0 0 0,0 0 0 0 0,0-1 0 0 0,0 1 0 0 0,1 0 0 0 0,-1 2 0 0 0,0 1 0 0 0,0 1 0 0 0,0 2 0 0 0,0 0 0 0 0,0-1 0 0 0,0 0 0 0 0,0 1 0 0 0,0-1 0 0 0,0 1 0 0 0,0-1 0 0 0,1 2 0 0 0,1 0 0 0 0,1 1 0 0 0,1 1 0 0 0,-1 3 0 0 0,0 4 0 0 0,-1 4 0 0 0,-1 4 0 0 0,0 3 0 0 0,0 0 0 0 0,1 1 0 0 0,0-1 0 0 0,2 0 0 0 0,0 0 0 0 0,0 0 0 0 0,1-1 0 0 0,-1 0 0 0 0,1-2 0 0 0,1 0 0 0 0,-1 0 0 0 0,1 0 0 0 0,1-1 0 0 0,-1 0 0 0 0,0-1 0 0 0,0 0 0 0 0,0 1 0 0 0,0 1 0 0 0,2 0 0 0 0,-1 2 0 0 0,0 0 0 0 0,0-1 0 0 0,0 0 0 0 0,1-2 0 0 0,-2 0 0 0 0,1-2 0 0 0,0-1 0 0 0,0-1 0 0 0,1-1 0 0 0,1 0 0 0 0,0-1 0 0 0,0-1 0 0 0,0-2 0 0 0,-1-1 0 0 0,0-2 0 0 0,-1-1 0 0 0,0-1 0 0 0,0 1 0 0 0,1-1 0 0 0,1 0 0 0 0,1 1 0 0 0,0 2 0 0 0,-2 0 0 0 0,0 2 0 0 0,0 0 0 0 0,-1 2 0 0 0,1 0 0 0 0,1 0 0 0 0,1 0 0 0 0,2-1 0 0 0,0-1 0 0 0,0 0 0 0 0,0-2 0 0 0,2-1 0 0 0,1-1 0 0 0,0 0 0 0 0,-2-1 0 0 0,-2 2 0 0 0,-7 2 0 0 0,-5 4 0 0 0,-6 2 0 0 0,-3 2 0 0 0,-3 1 0 0 0,0 0 0 0 0,0 1 0 0 0,0-1 0 0 0,0-1 0 0 0,2 0 0 0 0,-1 1 0 0 0,0 0 0 0 0,-1 2 0 0 0,1-1 0 0 0,0 0 0 0 0,-1 0 0 0 0,0 0 0 0 0,-2-1 0 0 0,1 0 0 0 0,0-2 0 0 0,0 1 0 0 0,2-1 0 0 0,2 2 0 0 0,-1-1 0 0 0,2-1 0 0 0,-1-1 0 0 0,2-1 0 0 0,-1 0 0 0 0,0-1 0 0 0,0 0 0 0 0,3-3 0 0 0,1-3 0 0 0,2-1 0 0 0,2-3 0 0 0,4-1 0 0 0,4-1 0 0 0,3 0 0 0 0,1-1 0 0 0,3 0 0 0 0,0-4 0 0 0,3-5 0 0 0,4-7 0 0 0,4-6 0 0 0,6-6 0 0 0,3-2 0 0 0,2 1 0 0 0,0 4 0 0 0,-2 4 0 0 0,-2 5 0 0 0,-3 3 0 0 0,-3 4 0 0 0,-2 3 0 0 0,-2 1 0 0 0,-2 0 0 0 0,-2 0 0 0 0,-2 2 0 0 0,-2 0 0 0 0,1-2 0 0 0,1-3 0 0 0,2-3 0 0 0,0-3 0 0 0,0-2 0 0 0,1 0 0 0 0,1-1 0 0 0,0 1 0 0 0,-1 0 0 0 0,0 1 0 0 0,0-3 0 0 0,2-3 0 0 0,1-1 0 0 0,1 0 0 0 0,1 0 0 0 0,0 1 0 0 0,0 4 0 0 0,-2 3 0 0 0,0 3 0 0 0,-2 5 0 0 0,-2 5 0 0 0,-4 2 0 0 0,-2 2 0 0 0,0 3 0 0 0,0 1 0 0 0,-1 1 0 0 0,0-1 0 0 0,1 0 0 0 0,1-2 0 0 0,3-1 0 0 0,0-1 0 0 0,1-1 0 0 0,0 0 0 0 0,0-1 0 0 0,0 1 0 0 0,1-1 0 0 0,1-1 0 0 0,1-1 0 0 0,0-1 0 0 0,1 1 0 0 0,-2 0 0 0 0,0 1 0 0 0,-2-1 0 0 0,0 0 0 0 0,-3 2 0 0 0,-1 0 0 0 0,-1 2 0 0 0,-1 1 0 0 0,-1 0 0 0 0,0 0 0 0 0,-1-1 0 0 0,-1 0 0 0 0,1 0 0 0 0,-1 1 0 0 0,0 0 0 0 0,0 0 0 0 0,2-1 0 0 0,2 0 0 0 0,1-2 0 0 0,0 0 0 0 0,0 1 0 0 0,-1-1 0 0 0,-2 1 0 0 0,2 0 0 0 0,-1-2 0 0 0,2 0 0 0 0,1-3 0 0 0,0-2 0 0 0,0-1 0 0 0,0-1 0 0 0,1 0 0 0 0,-1 0 0 0 0,0 1 0 0 0,-1 1 0 0 0,-3 4 0 0 0,-1 2 0 0 0,-1 2 0 0 0,-2 1 0 0 0,-1 1 0 0 0,0-1 0 0 0,0-1 0 0 0,1 0 0 0 0,-1 0 0 0 0,1 2 0 0 0,-1 0 0 0 0,-1-1 0 0 0,0 0 0 0 0,0-2 0 0 0,0 1 0 0 0,-3 2 0 0 0,-3 2 0 0 0,-4 2 0 0 0,-4 1 0 0 0,-3 3 0 0 0,-1-1 0 0 0,-2 2 0 0 0,1-1 0 0 0,0 1 0 0 0,2-1 0 0 0,1 0 0 0 0,1 0 0 0 0,0 0 0 0 0,1 0 0 0 0,-1 1 0 0 0,-1 0 0 0 0,-1 1 0 0 0,-1 2 0 0 0,1 0 0 0 0,0 2 0 0 0,0-1 0 0 0,1 2 0 0 0,-1-1 0 0 0,-1 1 0 0 0,-1 2 0 0 0,-2 0 0 0 0,-4 2 0 0 0,-3 0 0 0 0,-2 1 0 0 0,-1-1 0 0 0,1 0 0 0 0,1-1 0 0 0,1 0 0 0 0,1 1 0 0 0,-2 1 0 0 0,-3 2 0 0 0,-3 1 0 0 0,-3 1 0 0 0,-2 0 0 0 0,-1 1 0 0 0,0 0 0 0 0,2-1 0 0 0,3-1 0 0 0,4 0 0 0 0,3 0 0 0 0,2-2 0 0 0,2 0 0 0 0,3-2 0 0 0,1-3 0 0 0,-1 1 0 0 0,0-1 0 0 0,1-1 0 0 0,2-1 0 0 0,2-2 0 0 0,0-1 0 0 0,1 1 0 0 0,-1 1 0 0 0,0 1 0 0 0,0-2 0 0 0,-3 1 0 0 0,-10 3 0 0 0,-12 8 0 0 0,-6 6 0 0 0,-2 3 0 0 0,-2 5 0 0 0,2 1 0 0 0,5-1 0 0 0,8-4 0 0 0,9-5 0 0 0,8-5 0 0 0,5-6 0 0 0,3-4 0 0 0,1-3 0 0 0,0-3 0 0 0,-1 0 0 0 0,1-1 0 0 0,-1 0 0 0 0,-1 1 0 0 0,-3 5 0 0 0,-8 6 0 0 0,-8 9 0 0 0,-9 7 0 0 0,-3 6 0 0 0,-1 0 0 0 0,4-5 0 0 0,7-6 0 0 0,7-6 0 0 0,7-4 0 0 0,6-3 0 0 0,5-1 0 0 0,2-2 0 0 0,1 0 0 0 0,-4 1 0 0 0,-5 2 0 0 0,-8 4 0 0 0,-10 9 0 0 0,-13 10 0 0 0,-10 7 0 0 0,-3 5 0 0 0,0-1 0 0 0,6-4 0 0 0,7-6 0 0 0,10-9 0 0 0,8-7 0 0 0,9-6 0 0 0,4-4 0 0 0,3-4 0 0 0,1-2 0 0 0,-2 3 0 0 0,-6 4 0 0 0,-9 6 0 0 0,-12 7 0 0 0,-10 9 0 0 0,-8 4 0 0 0,-3 4 0 0 0,-1-1 0 0 0,3-1 0 0 0,7-5 0 0 0,8-4 0 0 0,9-6 0 0 0,8-6 0 0 0,9-3 0 0 0,4-4 0 0 0,4-3 0 0 0,0 0 0 0 0,-5 0 0 0 0,-9 3 0 0 0,-11 5 0 0 0,-9 4 0 0 0,-6 4 0 0 0,-4 3 0 0 0,2 1 0 0 0,2 1 0 0 0,5-2 0 0 0,6 0 0 0 0,6-2 0 0 0,8-3 0 0 0,6-4 0 0 0,4-5 0 0 0,2-2 0 0 0,0-3 0 0 0,-2 0 0 0 0,-5 0 0 0 0,-3 1 0 0 0,-5-1 0 0 0,-2 1 0 0 0,0 0 0 0 0,3 0 0 0 0,6 1 0 0 0,4-1 0 0 0,3 0 0 0 0,1-2 0 0 0,2-2 0 0 0,-4 0 0 0 0,-5-2 0 0 0,-7 2 0 0 0,-9 5 0 0 0,-4 8 0 0 0,-1 4 0 0 0,4 2 0 0 0,6-2 0 0 0,7-6 0 0 0,7-7 0 0 0,8-3 0 0 0,6-3 0 0 0,4-1 0 0 0,3 0 0 0 0,2-2 0 0 0,-2 0 0 0 0,-1-2 0 0 0,-3-1 0 0 0,-1-1 0 0 0,-1-1 0 0 0,-2 0 0 0 0,0-1 0 0 0,0 0 0 0 0,0-2 0 0 0,1 1 0 0 0,1-1 0 0 0,-1 1 0 0 0,1 0 0 0 0,0 1 0 0 0,0-1 0 0 0,0 1 0 0 0,0 0 0 0 0,1 0 0 0 0,-1 1 0 0 0,1 1 0 0 0,-1-1 0 0 0,-1 0 0 0 0,1-1 0 0 0,-1 0 0 0 0,1 2 0 0 0,0 0 0 0 0,0-1 0 0 0,0 0 0 0 0,1-1 0 0 0,-1 0 0 0 0,0 1 0 0 0,-1-1 0 0 0,1 1 0 0 0,0 0 0 0 0,0 0 0 0 0,0-1 0 0 0,0-1 0 0 0,-2-2 0 0 0,1 0 0 0 0,-1 0 0 0 0,0 0 0 0 0,0 2 0 0 0,1 0 0 0 0,1 1 0 0 0,0 1 0 0 0,2 1 0 0 0,-1 6 0 0 0,0 6 0 0 0,-1 5 0 0 0,-2 5 0 0 0,-2 2 0 0 0,-1 1 0 0 0,-2 0 0 0 0,0 0 0 0 0,1-2 0 0 0,0-2 0 0 0,1-1 0 0 0,-1-2 0 0 0,1 0 0 0 0,1 0 0 0 0,0 2 0 0 0,2 0 0 0 0,-1 1 0 0 0,1 2 0 0 0,0 0 0 0 0,0 1 0 0 0,0 1 0 0 0,0 1 0 0 0,0 0 0 0 0,0 2 0 0 0,1 1 0 0 0,-1 1 0 0 0,0 0 0 0 0,0 0 0 0 0,0-3 0 0 0,0-3 0 0 0,0-4 0 0 0,2-4 0 0 0,3-3 0 0 0,2-2 0 0 0,4-3 0 0 0,3-1 0 0 0,0 0 0 0 0,1-1 0 0 0,0 1 0 0 0,-1-1 0 0 0,1 1 0 0 0,-1 0 0 0 0,1-1 0 0 0,-1 1 0 0 0,0 0 0 0 0,0 0 0 0 0,0 0 0 0 0,-1 0 0 0 0,2 0 0 0 0,0 0 0 0 0,1 0 0 0 0,1 0 0 0 0,0 0 0 0 0,-3 0 0 0 0,-7 0 0 0 0,-7 0 0 0 0,-7 0 0 0 0,-5 0 0 0 0,-2-2 0 0 0,-1 0 0 0 0,-2-1 0 0 0,1 0 0 0 0,2 0 0 0 0,0 0 0 0 0,1 2 0 0 0,1 0 0 0 0,-2 0 0 0 0,-1 1 0 0 0,-2 0 0 0 0,1-2 0 0 0,3-2 0 0 0,3-2 0 0 0,4-1 0 0 0,3-2 0 0 0,1-1 0 0 0,2 0 0 0 0,1 0 0 0 0,0 1 0 0 0,2 2 0 0 0,3 2 0 0 0,4 2 0 0 0,3 1 0 0 0,2 2 0 0 0,1 0 0 0 0,1 0 0 0 0,2 0 0 0 0,0 1 0 0 0,1-1 0 0 0,-1 0 0 0 0,-3-2 0 0 0,-1-2 0 0 0,0-1 0 0 0,1-1 0 0 0,1 0 0 0 0,0-1 0 0 0,-3 0 0 0 0,-1 1 0 0 0,0-1 0 0 0,0-1 0 0 0,0-1 0 0 0,2-2 0 0 0,0-2 0 0 0,1 0 0 0 0,-1-3 0 0 0,-1 0 0 0 0,-1 0 0 0 0,0 0 0 0 0,-1 2 0 0 0,0-1 0 0 0,0 0 0 0 0,1 0 0 0 0,-2 2 0 0 0,0 0 0 0 0,-2 3 0 0 0,0 0 0 0 0,-1 2 0 0 0,0 1 0 0 0,0 1 0 0 0,1-1 0 0 0,1-1 0 0 0,3-1 0 0 0,2 0 0 0 0,3-2 0 0 0,1-2 0 0 0,1-3 0 0 0,2 0 0 0 0,3-2 0 0 0,0 0 0 0 0,2 1 0 0 0,-2 2 0 0 0,-1 1 0 0 0,-2 2 0 0 0,-2 3 0 0 0,-3 2 0 0 0,-2 1 0 0 0,0 0 0 0 0,0 2 0 0 0,0-1 0 0 0,1-1 0 0 0,1-1 0 0 0,2-2 0 0 0,0 0 0 0 0,0 1 0 0 0,-1-1 0 0 0,1 1 0 0 0,0-1 0 0 0,1-1 0 0 0,0-1 0 0 0,0 0 0 0 0,0-1 0 0 0,-2-1 0 0 0,1-1 0 0 0,-1 0 0 0 0,0-1 0 0 0,-2 2 0 0 0,0 0 0 0 0,-1 1 0 0 0,-1 0 0 0 0,0 0 0 0 0,0 1 0 0 0,1-1 0 0 0,2 0 0 0 0,0-1 0 0 0,0 1 0 0 0,1 0 0 0 0,1-1 0 0 0,0-1 0 0 0,2 0 0 0 0,1-1 0 0 0,2 1 0 0 0,2 0 0 0 0,2-1 0 0 0,0 1 0 0 0,1 0 0 0 0,-2 1 0 0 0,0 1 0 0 0,-1 1 0 0 0,1 0 0 0 0,1 0 0 0 0,-1 0 0 0 0,0 1 0 0 0,-2 0 0 0 0,-1 0 0 0 0,-2 1 0 0 0,-1-1 0 0 0,0 1 0 0 0,0-1 0 0 0,-1-1 0 0 0,1-2 0 0 0,-1-2 0 0 0,1 0 0 0 0,-1-1 0 0 0,1 2 0 0 0,-1 1 0 0 0,-1 1 0 0 0,-1 0 0 0 0,1 0 0 0 0,0 0 0 0 0,-2 0 0 0 0,1 1 0 0 0,0 0 0 0 0,-1 1 0 0 0,1 0 0 0 0,0 0 0 0 0,1-1 0 0 0,2-2 0 0 0,3-1 0 0 0,5 0 0 0 0,2 0 0 0 0,0-1 0 0 0,1 0 0 0 0,-1 1 0 0 0,0-1 0 0 0,-2 0 0 0 0,0-2 0 0 0,1-1 0 0 0,1-1 0 0 0,0-2 0 0 0,0 0 0 0 0,-2-1 0 0 0,-1 1 0 0 0,-2 2 0 0 0,-3 1 0 0 0,0 2 0 0 0,-2 2 0 0 0,-1 1 0 0 0,-2 0 0 0 0,-2 0 0 0 0,0 0 0 0 0,0 0 0 0 0,0 1 0 0 0,1 0 0 0 0,1 0 0 0 0,0-1 0 0 0,2 1 0 0 0,0 1 0 0 0,1 0 0 0 0,-2 0 0 0 0,0 1 0 0 0,0 0 0 0 0,0 1 0 0 0,0-1 0 0 0,-1 1 0 0 0,-1 1 0 0 0,-1 1 0 0 0,1 1 0 0 0,1 0 0 0 0,0 0 0 0 0,0 0 0 0 0,-1 0 0 0 0,-1-1 0 0 0,2 1 0 0 0,0-1 0 0 0,0 1 0 0 0,1-1 0 0 0,-1 1 0 0 0,-1-1 0 0 0,-3 0 0 0 0,0 0 0 0 0,-1 0 0 0 0,0-1 0 0 0,1 0 0 0 0,-1 0 0 0 0,-1 0 0 0 0,-1 0 0 0 0,-2 0 0 0 0,-1 0 0 0 0,-1 2 0 0 0,-1 0 0 0 0,-1 0 0 0 0,0 0 0 0 0,1 0 0 0 0,1 1 0 0 0,-1 0 0 0 0,0 2 0 0 0,0-2 0 0 0,1 1 0 0 0,1 0 0 0 0,1 1 0 0 0,0-1 0 0 0,0 1 0 0 0,-1 0 0 0 0,-1 1 0 0 0,1-2 0 0 0,0-1 0 0 0,0-2 0 0 0,-1 0 0 0 0,-1-2 0 0 0,-1 1 0 0 0,0 0 0 0 0,-1 0 0 0 0,-1 1 0 0 0,1 0 0 0 0,-1 1 0 0 0,2 2 0 0 0,1 1 0 0 0,1 1 0 0 0,1-1 0 0 0,-1 0 0 0 0,0-1 0 0 0,-1-1 0 0 0,0 1 0 0 0,0 0 0 0 0,1 1 0 0 0,-1-1 0 0 0,0 1 0 0 0,0 0 0 0 0,2-1 0 0 0,1 0 0 0 0,1-2 0 0 0,1-2 0 0 0,-1 1 0 0 0,-1-1 0 0 0,-3 1 0 0 0,-1-2 0 0 0,-1 1 0 0 0,-1-1 0 0 0,-1 0 0 0 0,-1 0 0 0 0,0 0 0 0 0,0 2 0 0 0,-1 2 0 0 0,-3 1 0 0 0,-4 2 0 0 0,-3-1 0 0 0,-2 1 0 0 0,-3 1 0 0 0,-2 0 0 0 0,-3 0 0 0 0,0 1 0 0 0,-1-1 0 0 0,1 1 0 0 0,1 0 0 0 0,1 1 0 0 0,1-1 0 0 0,0 0 0 0 0,1 0 0 0 0,1 0 0 0 0,-1 0 0 0 0,-1 0 0 0 0,-2 0 0 0 0,-6 0 0 0 0,-6 0 0 0 0,-5 0 0 0 0,-3 0 0 0 0,-2 0 0 0 0,-4 0 0 0 0,-2 0 0 0 0,-4 0 0 0 0,-1 0 0 0 0,1 0 0 0 0,0 0 0 0 0,3 0 0 0 0,2 0 0 0 0,5 0 0 0 0,2 0 0 0 0,1-1 0 0 0,1-1 0 0 0,1-1 0 0 0,2 1 0 0 0,2 0 0 0 0,1 1 0 0 0,1-1 0 0 0,2-1 0 0 0,1-2 0 0 0,2-1 0 0 0,1 1 0 0 0,2 0 0 0 0,0-1 0 0 0,-1-2 0 0 0,-2 0 0 0 0,0 0 0 0 0,-2-1 0 0 0,1 1 0 0 0,0 0 0 0 0,1 1 0 0 0,-1 1 0 0 0,-2 0 0 0 0,-2-1 0 0 0,0 0 0 0 0,1 1 0 0 0,1 0 0 0 0,1 0 0 0 0,2 0 0 0 0,2 1 0 0 0,2 1 0 0 0,3 1 0 0 0,1 1 0 0 0,1-1 0 0 0,-1 1 0 0 0,-1 0 0 0 0,-3 0 0 0 0,-1 2 0 0 0,-1-1 0 0 0,-2 1 0 0 0,-1 0 0 0 0,-2 0 0 0 0,-2 0 0 0 0,-3 1 0 0 0,0-1 0 0 0,1 0 0 0 0,2 0 0 0 0,4 0 0 0 0,3 0 0 0 0,2-1 0 0 0,1 0 0 0 0,1-1 0 0 0,0-1 0 0 0,-2-1 0 0 0,-1 0 0 0 0,-2-1 0 0 0,-2-1 0 0 0,-3-1 0 0 0,-1 1 0 0 0,2 1 0 0 0,1 0 0 0 0,1 0 0 0 0,0 1 0 0 0,2-1 0 0 0,1 0 0 0 0,0-1 0 0 0,-1 1 0 0 0,2 0 0 0 0,2 1 0 0 0,-1-1 0 0 0,2 2 0 0 0,2 0 0 0 0,2 2 0 0 0,1 0 0 0 0,0 1 0 0 0,1-1 0 0 0,-2 2 0 0 0,0-1 0 0 0,0 0 0 0 0,0 0 0 0 0,0 0 0 0 0,2 0 0 0 0,2 0 0 0 0,1 0 0 0 0,1 0 0 0 0,0 0 0 0 0,-1 0 0 0 0,0 0 0 0 0,-3 0 0 0 0,0 0 0 0 0,-2 0 0 0 0,0 0 0 0 0,-1 0 0 0 0,1-1 0 0 0,1 0 0 0 0,1-2 0 0 0,1 2 0 0 0,1-1 0 0 0,0 1 0 0 0,1 0 0 0 0,-1 1 0 0 0,-1 0 0 0 0,1 0 0 0 0,1-1 0 0 0,2 0 0 0 0,0-1 0 0 0,0 0 0 0 0,-2 0 0 0 0,-2 1 0 0 0,-3 1 0 0 0,-2-1 0 0 0,-2 0 0 0 0,-4-1 0 0 0,0 0 0 0 0,0 0 0 0 0,1 1 0 0 0,1 0 0 0 0,1 1 0 0 0,2-2 0 0 0,0 0 0 0 0,2 0 0 0 0,-2 0 0 0 0,-1 1 0 0 0,-1 0 0 0 0,-1 1 0 0 0,-1 0 0 0 0,1 0 0 0 0,-2 0 0 0 0,0 0 0 0 0,-1 0 0 0 0,1 0 0 0 0,0 0 0 0 0,2 0 0 0 0,2 0 0 0 0,0 0 0 0 0,0 0 0 0 0,2 0 0 0 0,-1 0 0 0 0,-1 0 0 0 0,-2 0 0 0 0,-2-1 0 0 0,-2-1 0 0 0,-1 0 0 0 0,-1-1 0 0 0,-1 2 0 0 0,1 0 0 0 0,1 0 0 0 0,2 1 0 0 0,1 0 0 0 0,2 0 0 0 0,2 0 0 0 0,1 0 0 0 0,-1-2 0 0 0,1 1 0 0 0,1-1 0 0 0,-1 0 0 0 0,0 1 0 0 0,-1 0 0 0 0,-1 0 0 0 0,-1 1 0 0 0,-2 0 0 0 0,-2 0 0 0 0,-3 0 0 0 0,-4 0 0 0 0,-2 0 0 0 0,-2 0 0 0 0,-1 0 0 0 0,-1 0 0 0 0,0 0 0 0 0,0 0 0 0 0,-1 0 0 0 0,0 0 0 0 0,0 0 0 0 0,1 0 0 0 0,0 0 0 0 0,2 0 0 0 0,3 0 0 0 0,1 0 0 0 0,3 0 0 0 0,3 0 0 0 0,2 0 0 0 0,2 0 0 0 0,2 0 0 0 0,2 0 0 0 0,3 0 0 0 0,1 0 0 0 0,3 0 0 0 0,0 0 0 0 0,2 0 0 0 0,4 0 0 0 0,4-1 0 0 0,0 0 0 0 0,-2-1 0 0 0,-3 0 0 0 0,-7-1 0 0 0,-3-2 0 0 0,-2 0 0 0 0,-5 1 0 0 0,-3 0 0 0 0,-3 2 0 0 0,-1 0 0 0 0,0 2 0 0 0,3-1 0 0 0,3 1 0 0 0,1 1 0 0 0,3-1 0 0 0,1 0 0 0 0,0 0 0 0 0,1 0 0 0 0,-1 0 0 0 0,-1 0 0 0 0,-1 0 0 0 0,0 0 0 0 0,0 1 0 0 0,0 1 0 0 0,0 0 0 0 0,0 0 0 0 0,1 0 0 0 0,2-1 0 0 0,-1 1 0 0 0,1 1 0 0 0,0-1 0 0 0,1 0 0 0 0,0 1 0 0 0,2 0 0 0 0,1-1 0 0 0,2 0 0 0 0,2 0 0 0 0,0 0 0 0 0,0 1 0 0 0,-2-1 0 0 0,-2-1 0 0 0,0 0 0 0 0,-1-1 0 0 0,-1 0 0 0 0,-1 1 0 0 0,-4-2 0 0 0,-2 1 0 0 0,-1 0 0 0 0,-1 0 0 0 0,0 0 0 0 0,3 0 0 0 0,2 0 0 0 0,4 0 0 0 0,2-1 0 0 0,1-2 0 0 0,1-3 0 0 0,-1-1 0 0 0,-1-1 0 0 0,0-1 0 0 0,0-1 0 0 0,2 0 0 0 0,0-1 0 0 0,2-1 0 0 0,0-1 0 0 0,1-2 0 0 0,0-1 0 0 0,-1-2 0 0 0,-2-4 0 0 0,-4-3 0 0 0,-2-6 0 0 0,-2-5 0 0 0,-2-4 0 0 0,-1-2 0 0 0,1 1 0 0 0,2 2 0 0 0,2 4 0 0 0,1 4 0 0 0,1 4 0 0 0,0 3 0 0 0,2 3 0 0 0,1 4 0 0 0,2 4 0 0 0,2 4 0 0 0,1 2 0 0 0,1 3 0 0 0,1 0 0 0 0,1-1 0 0 0,1-1 0 0 0,-1-2 0 0 0,-1-4 0 0 0,-2-2 0 0 0,-2-4 0 0 0,-3-1 0 0 0,-2-4 0 0 0,-1-3 0 0 0,-2-5 0 0 0,-2-3 0 0 0,0-1 0 0 0,2 2 0 0 0,1 0 0 0 0,3 4 0 0 0,1 1 0 0 0,2 3 0 0 0,2 3 0 0 0,2 3 0 0 0,1 4 0 0 0,1 2 0 0 0,2 2 0 0 0,0 2 0 0 0,0 2 0 0 0,0 0 0 0 0,1 1 0 0 0,0-3 0 0 0,-1-2 0 0 0,-3-4 0 0 0,-4-3 0 0 0,-2-4 0 0 0,-1-1 0 0 0,1 2 0 0 0,1 2 0 0 0,1 3 0 0 0,3 3 0 0 0,3 2 0 0 0,-1-2 0 0 0,0-3 0 0 0,-3-3 0 0 0,-2-7 0 0 0,-3-6 0 0 0,-1-1 0 0 0,1 0 0 0 0,1 1 0 0 0,2 1 0 0 0,1 1 0 0 0,1 0 0 0 0,1-1 0 0 0,0-1 0 0 0,0 0 0 0 0,-1-2 0 0 0,-1-2 0 0 0,-1-4 0 0 0,-2-2 0 0 0,-1-1 0 0 0,0 1 0 0 0,1 5 0 0 0,1 5 0 0 0,2 7 0 0 0,1 5 0 0 0,3 6 0 0 0,2 7 0 0 0,5 6 0 0 0,5 5 0 0 0,1 1 0 0 0,-1-2 0 0 0,-1-3 0 0 0,-1-2 0 0 0,-3 1 0 0 0,1 1 0 0 0,1 2 0 0 0,2 2 0 0 0,3 0 0 0 0,2 2 0 0 0,3 1 0 0 0,1 1 0 0 0,1 0 0 0 0,-1 2 0 0 0,-1-1 0 0 0,-1 0 0 0 0,-1 1 0 0 0,-1 0 0 0 0,0 2 0 0 0,1 1 0 0 0,-1 0 0 0 0,0-1 0 0 0,-4 1 0 0 0,-6-4 0 0 0,-9-5 0 0 0,-7-6 0 0 0,-4-6 0 0 0,-1-3 0 0 0,-1-2 0 0 0,0-1 0 0 0,2 1 0 0 0,3 2 0 0 0,2 3 0 0 0,2 2 0 0 0,1 1 0 0 0,-1 1 0 0 0,-1 0 0 0 0,-3-1 0 0 0,-3 0 0 0 0,-2-1 0 0 0,-1 0 0 0 0,2 0 0 0 0,5 1 0 0 0,3 1 0 0 0,3 3 0 0 0,4 5 0 0 0,2 4 0 0 0,2 3 0 0 0,-1 3 0 0 0,-3 4 0 0 0,-4 6 0 0 0,-3 5 0 0 0,-3 3 0 0 0,-1 1 0 0 0,0-2 0 0 0,1-3 0 0 0,1-2 0 0 0,2-2 0 0 0,0-3 0 0 0,0-2 0 0 0,0-2 0 0 0,0-1 0 0 0,1-3 0 0 0,2-3 0 0 0,3-7 0 0 0,6-7 0 0 0,6-6 0 0 0,2-3 0 0 0,2-3 0 0 0,0 0 0 0 0,0 0 0 0 0,1 0 0 0 0,1-3 0 0 0,3-2 0 0 0,1-1 0 0 0,1-1 0 0 0,0 1 0 0 0,-1 1 0 0 0,-2 1 0 0 0,-1 3 0 0 0,0 3 0 0 0,-1 4 0 0 0,-1 3 0 0 0,-1 2 0 0 0,2-1 0 0 0,-1 1 0 0 0,0 2 0 0 0,-2 3 0 0 0,-3 4 0 0 0,-2 6 0 0 0,-2 2 0 0 0,-1 2 0 0 0,-1 2 0 0 0,-1 0 0 0 0,1 1 0 0 0,-1-1 0 0 0,1 0 0 0 0,0-1 0 0 0,0 0 0 0 0,-1-2 0 0 0,1 1 0 0 0,0-2 0 0 0,1 2 0 0 0,0-1 0 0 0,2 1 0 0 0,1-1 0 0 0,1 1 0 0 0,3 1 0 0 0,1 0 0 0 0,0 1 0 0 0,2 0 0 0 0,0-1 0 0 0,-1 0 0 0 0,1-1 0 0 0,-1 0 0 0 0,1 0 0 0 0,-1 0 0 0 0,0-1 0 0 0,0 1 0 0 0,-1-1 0 0 0,-1 0 0 0 0,-1 1 0 0 0,1 2 0 0 0,0 1 0 0 0,1 2 0 0 0,1 1 0 0 0,2 0 0 0 0,-1 1 0 0 0,0 1 0 0 0,1 0 0 0 0,-1 2 0 0 0,-1-1 0 0 0,1 0 0 0 0,-1 0 0 0 0,0-2 0 0 0,0 1 0 0 0,0-1 0 0 0,0 0 0 0 0,-2-1 0 0 0,0 1 0 0 0,1 0 0 0 0,1-1 0 0 0,0 1 0 0 0,1 0 0 0 0,1-1 0 0 0,1 1 0 0 0,3 0 0 0 0,2 0 0 0 0,2-1 0 0 0,0 1 0 0 0,1 0 0 0 0,-1 0 0 0 0,0-1 0 0 0,-1-1 0 0 0,-1 0 0 0 0,0-1 0 0 0,-1 1 0 0 0,1 1 0 0 0,0 0 0 0 0,-1-1 0 0 0,-2 0 0 0 0,0-1 0 0 0,-1 0 0 0 0,0-1 0 0 0,-1 0 0 0 0,-2-1 0 0 0,-1-2 0 0 0,-3-1 0 0 0,-1-1 0 0 0,-1-1 0 0 0,-1-1 0 0 0,0 1 0 0 0,1-1 0 0 0,-1 0 0 0 0,1 1 0 0 0,0 0 0 0 0,1 0 0 0 0,-1 1 0 0 0,1 0 0 0 0,-1 1 0 0 0,-1 0 0 0 0,1 1 0 0 0,0 0 0 0 0,0 0 0 0 0,1 0 0 0 0,-1 1 0 0 0,0-2 0 0 0,0-1 0 0 0,0 1 0 0 0,1-1 0 0 0,0 1 0 0 0,0 0 0 0 0,1 1 0 0 0,-1-1 0 0 0,-1 1 0 0 0,0-1 0 0 0,-1 0 0 0 0,1 0 0 0 0,-1 0 0 0 0,0-1 0 0 0,1-1 0 0 0,0-2 0 0 0,2-1 0 0 0,0-1 0 0 0,0 1 0 0 0,1 2 0 0 0,0 3 0 0 0,2 0 0 0 0,0-3 0 0 0,-2-4 0 0 0,1-5 0 0 0,-2-3 0 0 0,-1-5 0 0 0,-2-2 0 0 0,-1-2 0 0 0,-1-2 0 0 0,0 1 0 0 0,1 1 0 0 0,1 2 0 0 0,1 1 0 0 0,2 0 0 0 0,1 2 0 0 0,-1-2 0 0 0,0 1 0 0 0,1-1 0 0 0,1-1 0 0 0,-1 0 0 0 0,2-1 0 0 0,0 0 0 0 0,3-1 0 0 0,0-2 0 0 0,3-1 0 0 0,1-1 0 0 0,-1-3 0 0 0,1 1 0 0 0,-2 1 0 0 0,-3 0 0 0 0,-4 3 0 0 0,-1 1 0 0 0,0-3 0 0 0,3-7 0 0 0,5-7 0 0 0,6-8 0 0 0,6-7 0 0 0,3-3 0 0 0,2 0 0 0 0,0 2 0 0 0,-1 3 0 0 0,-4 5 0 0 0,-2 6 0 0 0,-5 7 0 0 0,-4 3 0 0 0,-2 1 0 0 0,-2 0 0 0 0,1-2 0 0 0,1-3 0 0 0,0-3 0 0 0,1-2 0 0 0,-1-2 0 0 0,1-1 0 0 0,0-1 0 0 0,0-1 0 0 0,-1-1 0 0 0,1-2 0 0 0,0 0 0 0 0,0 2 0 0 0,1 0 0 0 0,2 2 0 0 0,1 1 0 0 0,1-2 0 0 0,2-2 0 0 0,1-2 0 0 0,2-2 0 0 0,0 0 0 0 0,0 3 0 0 0,-1 3 0 0 0,-2 3 0 0 0,-2 4 0 0 0,-2 4 0 0 0,-2 1 0 0 0,-2 2 0 0 0,-1 2 0 0 0,-1 1 0 0 0,-2 1 0 0 0,-1 2 0 0 0,0 2 0 0 0,-1 0 0 0 0,0 0 0 0 0,0 1 0 0 0,-1-2 0 0 0,3-5 0 0 0,1-6 0 0 0,2-3 0 0 0,-2-2 0 0 0,0 1 0 0 0,-2 4 0 0 0,-2 5 0 0 0,-1 3 0 0 0,-1 4 0 0 0,0 3 0 0 0,0 1 0 0 0,0 2 0 0 0,0 0 0 0 0,0 0 0 0 0,1-2 0 0 0,0 0 0 0 0,0 4 0 0 0,-2 7 0 0 0,-2 8 0 0 0,0 4 0 0 0,-1 2 0 0 0,-2 3 0 0 0,-1 1 0 0 0,-2 1 0 0 0,-1 0 0 0 0,-2 1 0 0 0,-1 1 0 0 0,1 1 0 0 0,0-1 0 0 0,2-3 0 0 0,1-2 0 0 0,1-4 0 0 0,0-1 0 0 0,1-1 0 0 0,0-4 0 0 0,1-9 0 0 0,1-9 0 0 0,0-6 0 0 0,0-5 0 0 0,0-3 0 0 0,0-3 0 0 0,1-1 0 0 0,0 2 0 0 0,2 3 0 0 0,0 4 0 0 0,1 5 0 0 0,-1 2 0 0 0,0 1 0 0 0,-2 2 0 0 0,0 0 0 0 0,0-1 0 0 0,-1 0 0 0 0,-1 0 0 0 0,-3 3 0 0 0,-4 5 0 0 0,-5 7 0 0 0,-8 7 0 0 0,-3 3 0 0 0,-1 3 0 0 0,0-1 0 0 0,4 0 0 0 0,2-3 0 0 0,4-2 0 0 0,1-2 0 0 0,1 0 0 0 0,0 0 0 0 0,1-1 0 0 0,0 0 0 0 0,1-2 0 0 0,0 0 0 0 0,2-1 0 0 0,0 0 0 0 0,0 0 0 0 0,-2 1 0 0 0,-1-1 0 0 0,1 0 0 0 0,2-1 0 0 0,3-3 0 0 0,4 0 0 0 0,5-2 0 0 0,1-1 0 0 0,2-1 0 0 0,0 0 0 0 0,2-1 0 0 0,-1-1 0 0 0,2 0 0 0 0,1-2 0 0 0,0 0 0 0 0,1 0 0 0 0,1 0 0 0 0,2-2 0 0 0,0 0 0 0 0,2 1 0 0 0,-1 1 0 0 0,0 0 0 0 0,0 0 0 0 0,-2 2 0 0 0,-1 1 0 0 0,0 1 0 0 0,-2 1 0 0 0,-1 0 0 0 0,-1-1 0 0 0,1-1 0 0 0,-2 0 0 0 0,1 0 0 0 0,-1 0 0 0 0,0 0 0 0 0,0 0 0 0 0,-1-1 0 0 0,0-2 0 0 0,0-2 0 0 0,0 0 0 0 0,1 0 0 0 0,1 0 0 0 0,0 0 0 0 0,-1 0 0 0 0,1 2 0 0 0,-1-1 0 0 0,0 2 0 0 0,0 0 0 0 0,0 1 0 0 0,0 1 0 0 0,2 3 0 0 0,-1 3 0 0 0,1 4 0 0 0,-2 2 0 0 0,-2 2 0 0 0,0 1 0 0 0,-1 0 0 0 0,-2-1 0 0 0,0-2 0 0 0,0-1 0 0 0,1 1 0 0 0,-1-1 0 0 0,1 0 0 0 0,0 1 0 0 0,0-1 0 0 0,1-1 0 0 0,-1 2 0 0 0,-1 0 0 0 0,0 1 0 0 0,-1 0 0 0 0,0 1 0 0 0,-1 0 0 0 0,1 0 0 0 0,0-2 0 0 0,1 0 0 0 0,-1 1 0 0 0,1-1 0 0 0,-1 0 0 0 0,0 0 0 0 0,-1 0 0 0 0,1 0 0 0 0,0-1 0 0 0,1 1 0 0 0,0 0 0 0 0,-1 0 0 0 0,0 0 0 0 0,0 0 0 0 0,-1 0 0 0 0,1 0 0 0 0,0-2 0 0 0,1 0 0 0 0,0 1 0 0 0,-1-2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15:08:49.0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15029 6016 16383 0 0,'0'1'0'0'0,"0"2"0"0"0,0 3 0 0 0,-2 3 0 0 0,-2 3 0 0 0,-3 4 0 0 0,-3 4 0 0 0,-3 1 0 0 0,-4 7 0 0 0,-6 7 0 0 0,-3 5 0 0 0,-1 1 0 0 0,0-1 0 0 0,2-3 0 0 0,3-5 0 0 0,1-3 0 0 0,3-4 0 0 0,0-3 0 0 0,2-3 0 0 0,1-1 0 0 0,-1-1 0 0 0,-1 0 0 0 0,0 1 0 0 0,-2 1 0 0 0,0 0 0 0 0,2 0 0 0 0,0 0 0 0 0,3-1 0 0 0,2-4 0 0 0,2-4 0 0 0,2-4 0 0 0,0-3 0 0 0,0-1 0 0 0,-1 0 0 0 0,0 1 0 0 0,1 1 0 0 0,0 1 0 0 0,0 0 0 0 0,1 0 0 0 0,1 0 0 0 0,2-3 0 0 0,4-1 0 0 0,4-3 0 0 0,4-2 0 0 0,4-2 0 0 0,2-2 0 0 0,2-2 0 0 0,0-2 0 0 0,-1 1 0 0 0,-1 1 0 0 0,-3 0 0 0 0,-2 2 0 0 0,-1 1 0 0 0,-1 0 0 0 0,0 2 0 0 0,0-1 0 0 0,-1 0 0 0 0,0 1 0 0 0,-1 1 0 0 0,0-1 0 0 0,0 1 0 0 0,1-1 0 0 0,0 2 0 0 0,0-1 0 0 0,-1 1 0 0 0,0-2 0 0 0,0 1 0 0 0,0-1 0 0 0,0-1 0 0 0,1 0 0 0 0,0 0 0 0 0,1-1 0 0 0,0 1 0 0 0,0 0 0 0 0,1-1 0 0 0,0 0 0 0 0,0 2 0 0 0,0 1 0 0 0,1 1 0 0 0,-1 1 0 0 0,-2-1 0 0 0,-1-1 0 0 0,-1-1 0 0 0,-2-1 0 0 0,-3 0 0 0 0,-5-1 0 0 0,-5-2 0 0 0,-5-2 0 0 0,-4-1 0 0 0,-2-2 0 0 0,-2 0 0 0 0,0 1 0 0 0,1-1 0 0 0,1 1 0 0 0,0-1 0 0 0,3 1 0 0 0,0 0 0 0 0,4 1 0 0 0,1 1 0 0 0,0 1 0 0 0,2 2 0 0 0,0 0 0 0 0,3 1 0 0 0,2 1 0 0 0,6 4 0 0 0,6 5 0 0 0,8 6 0 0 0,4 3 0 0 0,3 2 0 0 0,4 2 0 0 0,3 0 0 0 0,-1-1 0 0 0,0-1 0 0 0,-4-2 0 0 0,-6-2 0 0 0,-4 0 0 0 0,-2 0 0 0 0,-2 0 0 0 0,0 2 0 0 0,2 1 0 0 0,2 0 0 0 0,2 0 0 0 0,1-1 0 0 0,0 0 0 0 0,-1-2 0 0 0,1 1 0 0 0,0-1 0 0 0,-1-1 0 0 0,-1 0 0 0 0,0 0 0 0 0,-2 0 0 0 0,0 1 0 0 0,-1 1 0 0 0,0 0 0 0 0,0 0 0 0 0,-1 0 0 0 0,1-1 0 0 0,-1 0 0 0 0,-1-1 0 0 0,-3-2 0 0 0,-3-3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26776 15691 16383 0 0,'0'4'0'0'0,"0"5"0"0"0,4 4 0 0 0,8 1 0 0 0,10-3 0 0 0,9-3 0 0 0,10-2 0 0 0,10-3 0 0 0,7-2 0 0 0,5-1 0 0 0,-1 0 0 0 0,0-1 0 0 0,-6 1 0 0 0,-9-1 0 0 0,-9 1 0 0 0,-7-1 0 0 0,-5-2 0 0 0,-3-2 0 0 0,1-8 0 0 0,5-4 0 0 0,1 0 0 0 0,3-1 0 0 0,4-1 0 0 0,-2 3 0 0 0,2 4 0 0 0,-3 4 0 0 0,2-1 0 0 0,1-5 0 0 0,2-5 0 0 0,2 1 0 0 0,5 3 0 0 0,7-2 0 0 0,4-3 0 0 0,1-2 0 0 0,-2 0 0 0 0,0-1 0 0 0,3-7 0 0 0,2 1 0 0 0,-6 2 0 0 0,-1-3 0 0 0,-1 2 0 0 0,-4-4 0 0 0,-1 1 0 0 0,-2 6 0 0 0,2-1 0 0 0,1 0 0 0 0,0-2 0 0 0,-5-1 0 0 0,-7-3 0 0 0,3-7 0 0 0,-3 0 0 0 0,4-6 0 0 0,7-5 0 0 0,5-10 0 0 0,3-3 0 0 0,1 0 0 0 0,0-2 0 0 0,1-9 0 0 0,-9 5 0 0 0,-14 11 0 0 0,-8 3 0 0 0,-1 4 0 0 0,1-4 0 0 0,2-5 0 0 0,-2-2 0 0 0,-1-15 0 0 0,2-11 0 0 0,15-22 0 0 0,8-3 0 0 0,-4 7 0 0 0,-4 5 0 0 0,-4 10 0 0 0,-10 12 0 0 0,-2 5 0 0 0,-5 0 0 0 0,-3 1 0 0 0,3 2 0 0 0,-3 2 0 0 0,0 4 0 0 0,4 0 0 0 0,-2 6 0 0 0,-5-2 0 0 0,-4 2 0 0 0,-2 1 0 0 0,-1 1 0 0 0,-3 0 0 0 0,-3-2 0 0 0,-1-5 0 0 0,-1-8 0 0 0,-1-10 0 0 0,0-2 0 0 0,-1-5 0 0 0,1 0 0 0 0,-1 5 0 0 0,1-2 0 0 0,0-2 0 0 0,0 3 0 0 0,0 5 0 0 0,0 4 0 0 0,0 5 0 0 0,-4 10 0 0 0,-1 4 0 0 0,-3 1 0 0 0,-1 2 0 0 0,1 7 0 0 0,-8-8 0 0 0,-3 2 0 0 0,-1 6 0 0 0,3 4 0 0 0,-4-2 0 0 0,2 2 0 0 0,5-2 0 0 0,0-1 0 0 0,3 4 0 0 0,-4 0 0 0 0,-4 5 0 0 0,2 1 0 0 0,-8-5 0 0 0,-3 1 0 0 0,0 3 0 0 0,0 1 0 0 0,1 3 0 0 0,-1-1 0 0 0,-5-2 0 0 0,0 1 0 0 0,-1 0 0 0 0,0-6 0 0 0,3 0 0 0 0,-1 4 0 0 0,5 4 0 0 0,4 3 0 0 0,1 5 0 0 0,1 1 0 0 0,0 2 0 0 0,-3 0 0 0 0,-2 5 0 0 0,0 1 0 0 0,1-1 0 0 0,0-1 0 0 0,1-1 0 0 0,1-1 0 0 0,1 3 0 0 0,-8 0 0 0 0,-5 3 0 0 0,2 5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29369 10088 16383 0 0,'0'-3'0'0'0,"0"-6"0"0"0,0-5 0 0 0,0-3 0 0 0,0-3 0 0 0,0-2 0 0 0,0-4 0 0 0,4-2 0 0 0,0 0 0 0 0,5-2 0 0 0,4-1 0 0 0,3 3 0 0 0,-1 1 0 0 0,1 1 0 0 0,1 6 0 0 0,2 6 0 0 0,1 6 0 0 0,1 3 0 0 0,5 3 0 0 0,1 3 0 0 0,4-1 0 0 0,0 2 0 0 0,2-1 0 0 0,0 0 0 0 0,-2 3 0 0 0,-3 1 0 0 0,-6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15:08:49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15247 5897 16383 0 0,'-1'0'0'0'0,"-4"0"0"0"0,-12 0 0 0 0,-14 0 0 0 0,-14 0 0 0 0,-14 0 0 0 0,-1 0 0 0 0,0 0 0 0 0,1 0 0 0 0,2 0 0 0 0,3 0 0 0 0,3 0 0 0 0,2 0 0 0 0,1 0 0 0 0,-1 0 0 0 0,3 0 0 0 0,0 0 0 0 0,0 0 0 0 0,-2 1 0 0 0,-1 1 0 0 0,-1 2 0 0 0,0 1 0 0 0,0-1 0 0 0,1-1 0 0 0,5-1 0 0 0,5 0 0 0 0,4-2 0 0 0,4 1 0 0 0,4-1 0 0 0,0 0 0 0 0,-2-1 0 0 0,-3 1 0 0 0,-1 0 0 0 0,-3 0 0 0 0,-3 0 0 0 0,-1 0 0 0 0,-2 0 0 0 0,1 0 0 0 0,1 0 0 0 0,1 0 0 0 0,0-1 0 0 0,1-1 0 0 0,1-1 0 0 0,1 1 0 0 0,-1 0 0 0 0,2 1 0 0 0,1 1 0 0 0,3-1 0 0 0,4 1 0 0 0,2 0 0 0 0,2 0 0 0 0,-1 1 0 0 0,-1-1 0 0 0,-2 0 0 0 0,-2 0 0 0 0,-4 0 0 0 0,-4 0 0 0 0,-4 0 0 0 0,-4 0 0 0 0,-2-1 0 0 0,-1-1 0 0 0,0-2 0 0 0,1 0 0 0 0,3 0 0 0 0,4 0 0 0 0,1 1 0 0 0,2-1 0 0 0,0 1 0 0 0,0 0 0 0 0,-1 0 0 0 0,0 0 0 0 0,2 0 0 0 0,2 1 0 0 0,3 1 0 0 0,2 0 0 0 0,0 0 0 0 0,2-1 0 0 0,0 0 0 0 0,2 0 0 0 0,-1 1 0 0 0,1 0 0 0 0,0 1 0 0 0,0 0 0 0 0,-1-1 0 0 0,0 2 0 0 0,0-1 0 0 0,2 0 0 0 0,1 0 0 0 0,1 0 0 0 0,0 0 0 0 0,2 0 0 0 0,-1 0 0 0 0,1 0 0 0 0,1 0 0 0 0,0 0 0 0 0,1 0 0 0 0,-1 0 0 0 0,0 0 0 0 0,2 0 0 0 0,-1 0 0 0 0,-1 0 0 0 0,0 0 0 0 0,-1 0 0 0 0,-1 0 0 0 0,-2 0 0 0 0,-1 0 0 0 0,-2 0 0 0 0,1 0 0 0 0,-1 0 0 0 0,0 0 0 0 0,1 0 0 0 0,2 0 0 0 0,2 0 0 0 0,2 0 0 0 0,2 0 0 0 0,1 0 0 0 0,1 0 0 0 0,-2 0 0 0 0,0-1 0 0 0,-1-1 0 0 0,-1 0 0 0 0,0 0 0 0 0,1 0 0 0 0,-1 1 0 0 0,-1 1 0 0 0,1 0 0 0 0,1 0 0 0 0,0 0 0 0 0,3 0 0 0 0,0 0 0 0 0,0 0 0 0 0,0 0 0 0 0,0 0 0 0 0,-3 0 0 0 0,-2 0 0 0 0,-3 0 0 0 0,-2-1 0 0 0,-3-1 0 0 0,0-1 0 0 0,-3-2 0 0 0,-2-1 0 0 0,0-1 0 0 0,0 0 0 0 0,0-1 0 0 0,-1 0 0 0 0,1 2 0 0 0,-1 1 0 0 0,1 2 0 0 0,2 1 0 0 0,3 1 0 0 0,1-2 0 0 0,1 1 0 0 0,2 0 0 0 0,2 1 0 0 0,1 0 0 0 0,3 1 0 0 0,1 0 0 0 0,2 0 0 0 0,0 0 0 0 0,2 0 0 0 0,-2 0 0 0 0,1 0 0 0 0,-1 0 0 0 0,-1 0 0 0 0,1 0 0 0 0,-2 0 0 0 0,-2 0 0 0 0,-3 0 0 0 0,-3 0 0 0 0,-2 0 0 0 0,0 0 0 0 0,0 0 0 0 0,2 0 0 0 0,0 0 0 0 0,2 0 0 0 0,1 0 0 0 0,2 0 0 0 0,1 0 0 0 0,3 0 0 0 0,2 0 0 0 0,0 0 0 0 0,0 0 0 0 0,0 0 0 0 0,0 0 0 0 0,-1 0 0 0 0,-2 0 0 0 0,-1 0 0 0 0,0 0 0 0 0,2 0 0 0 0,0 0 0 0 0,3 0 0 0 0,1 0 0 0 0,2 0 0 0 0,1 0 0 0 0,0 0 0 0 0,-1 0 0 0 0,-2 0 0 0 0,-2 0 0 0 0,-2 0 0 0 0,-1 0 0 0 0,0 0 0 0 0,0 0 0 0 0,-1 0 0 0 0,1 1 0 0 0,0 1 0 0 0,0 2 0 0 0,-1 0 0 0 0,-1 0 0 0 0,-1 0 0 0 0,-1 0 0 0 0,1 0 0 0 0,-1 0 0 0 0,-1 1 0 0 0,-1 0 0 0 0,-2 2 0 0 0,-3 2 0 0 0,-3 2 0 0 0,0 3 0 0 0,-1 2 0 0 0,0 2 0 0 0,2 0 0 0 0,1-1 0 0 0,4 0 0 0 0,2-2 0 0 0,3-2 0 0 0,4-1 0 0 0,3-3 0 0 0,2 0 0 0 0,1-2 0 0 0,1 0 0 0 0,2-1 0 0 0,0-1 0 0 0,1 0 0 0 0,1-1 0 0 0,-1 0 0 0 0,0 0 0 0 0,-1 0 0 0 0,-2 1 0 0 0,0-1 0 0 0,-1 1 0 0 0,0 0 0 0 0,0 1 0 0 0,0-1 0 0 0,0-1 0 0 0,1 0 0 0 0,0-1 0 0 0,0 1 0 0 0,0-1 0 0 0,0 2 0 0 0,1 0 0 0 0,-1 0 0 0 0,-1 2 0 0 0,0 1 0 0 0,0-1 0 0 0,0 1 0 0 0,0 2 0 0 0,1 0 0 0 0,0-1 0 0 0,1-1 0 0 0,1 0 0 0 0,1-1 0 0 0,0 1 0 0 0,0 1 0 0 0,0-1 0 0 0,1 0 0 0 0,0 0 0 0 0,0-2 0 0 0,0 0 0 0 0,0-1 0 0 0,1-1 0 0 0,-1 1 0 0 0,0-1 0 0 0,1 0 0 0 0,0 1 0 0 0,-1-1 0 0 0,-1 1 0 0 0,-2 0 0 0 0,-1 0 0 0 0,-1 0 0 0 0,0-1 0 0 0,-1 1 0 0 0,1 0 0 0 0,-1-1 0 0 0,1 1 0 0 0,0-1 0 0 0,2 2 0 0 0,0-1 0 0 0,1 1 0 0 0,1 1 0 0 0,1-1 0 0 0,1 0 0 0 0,1 1 0 0 0,0 0 0 0 0,0 0 0 0 0,-2 2 0 0 0,-1-1 0 0 0,-2 0 0 0 0,0-2 0 0 0,0-1 0 0 0,0 0 0 0 0,0-1 0 0 0,1 0 0 0 0,-1 0 0 0 0,-1 1 0 0 0,-1-1 0 0 0,0-1 0 0 0,0 0 0 0 0,2 0 0 0 0,-1 0 0 0 0,0-1 0 0 0,-1 1 0 0 0,0 0 0 0 0,0 0 0 0 0,1-1 0 0 0,0 1 0 0 0,0 0 0 0 0,0-1 0 0 0,-1 0 0 0 0,1 1 0 0 0,0-1 0 0 0,0 1 0 0 0,1 1 0 0 0,0 1 0 0 0,1-1 0 0 0,2 0 0 0 0,0 0 0 0 0,0 1 0 0 0,0 1 0 0 0,0 0 0 0 0,-2-1 0 0 0,0 1 0 0 0,0-1 0 0 0,-1 1 0 0 0,-1-2 0 0 0,-1-1 0 0 0,1 0 0 0 0,0 0 0 0 0,1-1 0 0 0,-2 2 0 0 0,0-1 0 0 0,0 1 0 0 0,0 1 0 0 0,-1 2 0 0 0,-1 1 0 0 0,-1 0 0 0 0,0 1 0 0 0,1 0 0 0 0,1 0 0 0 0,1-2 0 0 0,2-1 0 0 0,1-1 0 0 0,0-1 0 0 0,0 2 0 0 0,2-1 0 0 0,1 1 0 0 0,0 0 0 0 0,-1 0 0 0 0,0 0 0 0 0,-1-1 0 0 0,-1 1 0 0 0,-3 0 0 0 0,-3 2 0 0 0,-1 1 0 0 0,-1-1 0 0 0,0 1 0 0 0,0 0 0 0 0,0 0 0 0 0,0-1 0 0 0,1-1 0 0 0,0 0 0 0 0,0-1 0 0 0,1 1 0 0 0,-1 0 0 0 0,-1 1 0 0 0,0 0 0 0 0,0 1 0 0 0,-1 0 0 0 0,1-1 0 0 0,-1 0 0 0 0,0-1 0 0 0,1 1 0 0 0,-1 0 0 0 0,2-1 0 0 0,0 0 0 0 0,1-1 0 0 0,-1 0 0 0 0,0 0 0 0 0,1 0 0 0 0,0 0 0 0 0,-1 1 0 0 0,1 0 0 0 0,-1-1 0 0 0,0 0 0 0 0,0 0 0 0 0,0 1 0 0 0,1-1 0 0 0,-2 1 0 0 0,1 0 0 0 0,0-1 0 0 0,0 1 0 0 0,1 0 0 0 0,-1 1 0 0 0,-1 0 0 0 0,1 1 0 0 0,1 0 0 0 0,0 1 0 0 0,2-2 0 0 0,-1 0 0 0 0,2 0 0 0 0,0-1 0 0 0,0 1 0 0 0,-1 0 0 0 0,1-1 0 0 0,-1 0 0 0 0,0-1 0 0 0,1 0 0 0 0,1 0 0 0 0,0 0 0 0 0,0 1 0 0 0,-1-1 0 0 0,-2 0 0 0 0,-1 2 0 0 0,0-1 0 0 0,0 0 0 0 0,1 0 0 0 0,-1-1 0 0 0,1 0 0 0 0,-1-1 0 0 0,0 0 0 0 0,0 1 0 0 0,0 1 0 0 0,1 0 0 0 0,1 0 0 0 0,-1 0 0 0 0,2 0 0 0 0,0 2 0 0 0,1 2 0 0 0,0 0 0 0 0,2 1 0 0 0,0-1 0 0 0,0 0 0 0 0,0-1 0 0 0,0 0 0 0 0,1-1 0 0 0,0-2 0 0 0,1 1 0 0 0,1-2 0 0 0,0 0 0 0 0,0 0 0 0 0,0-2 0 0 0,0 1 0 0 0,0 0 0 0 0,0 0 0 0 0,-1 0 0 0 0,0-1 0 0 0,0 1 0 0 0,-2 0 0 0 0,0-1 0 0 0,-1-1 0 0 0,-1-1 0 0 0,1-1 0 0 0,1 2 0 0 0,-1-1 0 0 0,0 0 0 0 0,1 0 0 0 0,-2 1 0 0 0,0-1 0 0 0,1 0 0 0 0,-1-1 0 0 0,1 1 0 0 0,-1 0 0 0 0,-1 0 0 0 0,0 0 0 0 0,2 0 0 0 0,0 1 0 0 0,0 1 0 0 0,-1 0 0 0 0,-2 2 0 0 0,-1 1 0 0 0,-2 2 0 0 0,1 1 0 0 0,1 0 0 0 0,2 1 0 0 0,2-2 0 0 0,1 1 0 0 0,1-1 0 0 0,0 0 0 0 0,0 0 0 0 0,-2 0 0 0 0,-2 0 0 0 0,-3 3 0 0 0,-4 2 0 0 0,-5 3 0 0 0,-2 2 0 0 0,-3 2 0 0 0,-2 0 0 0 0,0 2 0 0 0,-1 2 0 0 0,0 1 0 0 0,3 0 0 0 0,0 0 0 0 0,2-1 0 0 0,0-2 0 0 0,0 0 0 0 0,-2-1 0 0 0,-1 0 0 0 0,-1 0 0 0 0,-4 4 0 0 0,-1 3 0 0 0,0 3 0 0 0,1 1 0 0 0,2-3 0 0 0,2-1 0 0 0,0 0 0 0 0,1 0 0 0 0,1-2 0 0 0,2-2 0 0 0,1-1 0 0 0,2-4 0 0 0,3-3 0 0 0,3-3 0 0 0,2-4 0 0 0,2-2 0 0 0,0-2 0 0 0,0-2 0 0 0,0 0 0 0 0,-3 0 0 0 0,-4 2 0 0 0,-5 5 0 0 0,-4 2 0 0 0,-4 3 0 0 0,-1 1 0 0 0,-1 2 0 0 0,1 0 0 0 0,2-1 0 0 0,1 0 0 0 0,1-1 0 0 0,1-1 0 0 0,1-1 0 0 0,1-1 0 0 0,2-1 0 0 0,1 0 0 0 0,4-2 0 0 0,4-1 0 0 0,2-3 0 0 0,3-1 0 0 0,-1-2 0 0 0,-3 3 0 0 0,-10 3 0 0 0,-13 5 0 0 0,-8 3 0 0 0,-7 3 0 0 0,1-1 0 0 0,3-2 0 0 0,5-2 0 0 0,6-2 0 0 0,5-2 0 0 0,4-1 0 0 0,1-1 0 0 0,1 0 0 0 0,0 0 0 0 0,3-2 0 0 0,4 0 0 0 0,6-2 0 0 0,3-4 0 0 0,5-5 0 0 0,3-3 0 0 0,2-3 0 0 0,1-3 0 0 0,1-1 0 0 0,2-2 0 0 0,1-3 0 0 0,1-1 0 0 0,0-2 0 0 0,3-3 0 0 0,2-5 0 0 0,2-6 0 0 0,2-3 0 0 0,2-2 0 0 0,-1 1 0 0 0,2 1 0 0 0,0 1 0 0 0,2 2 0 0 0,-1 4 0 0 0,0 4 0 0 0,-3 6 0 0 0,-3 6 0 0 0,-3 4 0 0 0,-2 3 0 0 0,0 2 0 0 0,-2 4 0 0 0,-3 9 0 0 0,-4 12 0 0 0,-7 10 0 0 0,-3 5 0 0 0,-2 2 0 0 0,0 2 0 0 0,-1-1 0 0 0,3-4 0 0 0,1-3 0 0 0,1-3 0 0 0,1-3 0 0 0,1-3 0 0 0,2-1 0 0 0,1-2 0 0 0,0-3 0 0 0,0-2 0 0 0,1-1 0 0 0,0-1 0 0 0,0-2 0 0 0,0-2 0 0 0,0 1 0 0 0,2-1 0 0 0,0 1 0 0 0,0-1 0 0 0,0 0 0 0 0,0 0 0 0 0,0 1 0 0 0,3 0 0 0 0,4 0 0 0 0,3-1 0 0 0,5-2 0 0 0,3-2 0 0 0,2-2 0 0 0,5 0 0 0 0,2-1 0 0 0,3-1 0 0 0,-1-2 0 0 0,-1-4 0 0 0,0-2 0 0 0,-1-2 0 0 0,-1 0 0 0 0,-3 0 0 0 0,-2 1 0 0 0,-2 1 0 0 0,0 2 0 0 0,-2 0 0 0 0,-2 1 0 0 0,-2-1 0 0 0,-3 1 0 0 0,0 0 0 0 0,-1 2 0 0 0,1 1 0 0 0,0 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15:08:49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4803 7854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15:08:49.0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9747 5151 16383 0 0,'0'2'0'0'0,"0"8"0"0"0,0 20 0 0 0,0 28 0 0 0,0 32 0 0 0,0 15 0 0 0,0 5 0 0 0,0 1 0 0 0,0-5 0 0 0,0-12 0 0 0,0-12 0 0 0,0-13 0 0 0,0-13 0 0 0,0-10 0 0 0,0-5 0 0 0,0-3 0 0 0,0 0 0 0 0,0-1 0 0 0,0 2 0 0 0,0 2 0 0 0,1 4 0 0 0,2 6 0 0 0,0 4 0 0 0,-1-2 0 0 0,1-6 0 0 0,1-7 0 0 0,-2-9 0 0 0,0-9 0 0 0,0-5 0 0 0,-1-4 0 0 0,2 1 0 0 0,-1 0 0 0 0,0 2 0 0 0,0-1 0 0 0,1-2 0 0 0,0-4 0 0 0,2-2 0 0 0,0-2 0 0 0,1-2 0 0 0,2-1 0 0 0,2-2 0 0 0,4 1 0 0 0,2-2 0 0 0,4-3 0 0 0,4-3 0 0 0,5-2 0 0 0,3-1 0 0 0,5 0 0 0 0,4 1 0 0 0,5 1 0 0 0,7 3 0 0 0,5 2 0 0 0,4 2 0 0 0,-1 0 0 0 0,-1 1 0 0 0,-3 1 0 0 0,-4-1 0 0 0,-2 1 0 0 0,-3-1 0 0 0,-3 0 0 0 0,-3 0 0 0 0,-4 0 0 0 0,-5 0 0 0 0,-3 0 0 0 0,-3 0 0 0 0,-1 0 0 0 0,0 0 0 0 0,0 1 0 0 0,0 2 0 0 0,-1 1 0 0 0,-4 1 0 0 0,-2 0 0 0 0,-3 0 0 0 0,-4-3 0 0 0,-4-4 0 0 0,-4-8 0 0 0,-4-9 0 0 0,-4-9 0 0 0,-3-3 0 0 0,-1 1 0 0 0,0 0 0 0 0,0 1 0 0 0,1 3 0 0 0,2 1 0 0 0,0 0 0 0 0,1-4 0 0 0,2-5 0 0 0,0-7 0 0 0,0-7 0 0 0,-1-7 0 0 0,-1-6 0 0 0,-2-7 0 0 0,1-4 0 0 0,-2-2 0 0 0,0 1 0 0 0,0 3 0 0 0,1 4 0 0 0,0 5 0 0 0,3 2 0 0 0,0 5 0 0 0,2 3 0 0 0,0 3 0 0 0,1 0 0 0 0,1-1 0 0 0,-1 1 0 0 0,0 4 0 0 0,0 4 0 0 0,1 6 0 0 0,-1 8 0 0 0,0 6 0 0 0,0 6 0 0 0,0 3 0 0 0,0 2 0 0 0,0 1 0 0 0,0 1 0 0 0,0-2 0 0 0,0-1 0 0 0,0 0 0 0 0,0-1 0 0 0,0 0 0 0 0,-1 0 0 0 0,-1 3 0 0 0,-6 2 0 0 0,-7 5 0 0 0,-9 4 0 0 0,-3 3 0 0 0,-2 2 0 0 0,-3 0 0 0 0,-2 2 0 0 0,-2-2 0 0 0,-3 0 0 0 0,-6-3 0 0 0,-5-2 0 0 0,-5-2 0 0 0,-2 0 0 0 0,2-1 0 0 0,4 0 0 0 0,5-1 0 0 0,5 1 0 0 0,4 0 0 0 0,4 0 0 0 0,3-1 0 0 0,4 1 0 0 0,4 0 0 0 0,2 0 0 0 0,3 0 0 0 0,2 0 0 0 0,1 0 0 0 0,1 0 0 0 0,0 0 0 0 0,0 0 0 0 0,0 0 0 0 0,-1 0 0 0 0,0-1 0 0 0,-1-2 0 0 0,-1 0 0 0 0,0-1 0 0 0,-1 0 0 0 0,-2-2 0 0 0,0 1 0 0 0,3 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15:08:49.0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9118 5472 16383 0 0,'0'2'0'0'0,"1"2"0"0"0,-1 6 0 0 0,0 6 0 0 0,0 7 0 0 0,0 5 0 0 0,0 1 0 0 0,0 3 0 0 0,0 1 0 0 0,0-3 0 0 0,0-1 0 0 0,1 0 0 0 0,2 0 0 0 0,2-1 0 0 0,2 0 0 0 0,0-2 0 0 0,0-3 0 0 0,0-3 0 0 0,-1-4 0 0 0,0-1 0 0 0,1 0 0 0 0,2 0 0 0 0,-1 0 0 0 0,1-1 0 0 0,-1 0 0 0 0,-1 1 0 0 0,0-1 0 0 0,0 2 0 0 0,-1-1 0 0 0,-1 0 0 0 0,-2-1 0 0 0,-1-2 0 0 0,0-2 0 0 0,-2-1 0 0 0,1-1 0 0 0,0 0 0 0 0,1 1 0 0 0,1 2 0 0 0,0 1 0 0 0,2 1 0 0 0,0 1 0 0 0,1 2 0 0 0,0 0 0 0 0,1 1 0 0 0,0-1 0 0 0,0 1 0 0 0,0-1 0 0 0,-1-3 0 0 0,-2-5 0 0 0,-1-4 0 0 0,-1-6 0 0 0,-2-3 0 0 0,-1-2 0 0 0,-1-1 0 0 0,0-1 0 0 0,-1 0 0 0 0,-1-2 0 0 0,0 1 0 0 0,-1-1 0 0 0,-2-2 0 0 0,0-3 0 0 0,-1-3 0 0 0,1 0 0 0 0,1-1 0 0 0,0 1 0 0 0,1 0 0 0 0,0-1 0 0 0,0 0 0 0 0,-1 1 0 0 0,1 2 0 0 0,1 2 0 0 0,1 3 0 0 0,-2 2 0 0 0,1 3 0 0 0,0 1 0 0 0,0 0 0 0 0,3 0 0 0 0,2 0 0 0 0,3 0 0 0 0,3 0 0 0 0,3 0 0 0 0,3 0 0 0 0,2-2 0 0 0,0-1 0 0 0,2-3 0 0 0,0-2 0 0 0,2-3 0 0 0,0-1 0 0 0,1 0 0 0 0,0-1 0 0 0,1-1 0 0 0,0 1 0 0 0,-1 2 0 0 0,-1 1 0 0 0,-3 3 0 0 0,-3 2 0 0 0,-3 2 0 0 0,-1 0 0 0 0,0-1 0 0 0,1-1 0 0 0,0 0 0 0 0,0-1 0 0 0,1 1 0 0 0,-2 2 0 0 0,-5 2 0 0 0,-6 4 0 0 0,-9 4 0 0 0,-7 6 0 0 0,-8 4 0 0 0,-3 2 0 0 0,-3 0 0 0 0,2 0 0 0 0,0 0 0 0 0,0 0 0 0 0,0-1 0 0 0,-1 2 0 0 0,1-1 0 0 0,1 1 0 0 0,1 0 0 0 0,2 1 0 0 0,0 0 0 0 0,3 1 0 0 0,-1 1 0 0 0,1 1 0 0 0,1-1 0 0 0,2-1 0 0 0,4-1 0 0 0,2-2 0 0 0,3-3 0 0 0,1-1 0 0 0,0-1 0 0 0,1-2 0 0 0,0 1 0 0 0,0 0 0 0 0,1 1 0 0 0,0-1 0 0 0,-2 1 0 0 0,0 0 0 0 0,-2 1 0 0 0,0-1 0 0 0,1 0 0 0 0,2-1 0 0 0,1 0 0 0 0,0-1 0 0 0,0 0 0 0 0,1-1 0 0 0,0 0 0 0 0,-1 0 0 0 0,0 1 0 0 0,-1 0 0 0 0,1 0 0 0 0,0 0 0 0 0,0 1 0 0 0,3-2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30639 15587 16383 0 0,'7'0'0'0'0,"11"0"0"0"0,9 0 0 0 0,11 0 0 0 0,7 0 0 0 0,7-4 0 0 0,6-4 0 0 0,-3-2 0 0 0,-4 1 0 0 0,-3-5 0 0 0,-5 0 0 0 0,-7-2 0 0 0,-2 2 0 0 0,1-4 0 0 0,-2-3 0 0 0,-2 3 0 0 0,0 3 0 0 0,6-2 0 0 0,2 1 0 0 0,-4 0 0 0 0,-2 2 0 0 0,-1-3 0 0 0,-1-3 0 0 0,1-2 0 0 0,-1-1 0 0 0,-2 0 0 0 0,2 4 0 0 0,-1 1 0 0 0,-2 0 0 0 0,-1-1 0 0 0,1-4 0 0 0,0-2 0 0 0,3-5 0 0 0,0 0 0 0 0,10-11 0 0 0,5-9 0 0 0,2-4 0 0 0,1 0 0 0 0,-5 5 0 0 0,2 0 0 0 0,-3 1 0 0 0,-5-3 0 0 0,-6 3 0 0 0,-4 3 0 0 0,4-6 0 0 0,5-13 0 0 0,-1-11 0 0 0,1 0 0 0 0,-2 9 0 0 0,-7 12 0 0 0,-4 4 0 0 0,-3 6 0 0 0,-4 8 0 0 0,-6 5 0 0 0,-5-2 0 0 0,-2-4 0 0 0,-3-3 0 0 0,2-13 0 0 0,1-5 0 0 0,11-20 0 0 0,3-14 0 0 0,-2-3 0 0 0,-3 6 0 0 0,-4 8 0 0 0,-4 14 0 0 0,-2 7 0 0 0,-2 6 0 0 0,-2 9 0 0 0,1 4 0 0 0,-1-2 0 0 0,0-5 0 0 0,-3-9 0 0 0,-13-18 0 0 0,-3-22 0 0 0,-2-13 0 0 0,3 0 0 0 0,5 5 0 0 0,4 12 0 0 0,0 18 0 0 0,-1 18 0 0 0,0 16 0 0 0,3 10 0 0 0,2 3 0 0 0,-1 3 0 0 0,-3-6 0 0 0,-4-1 0 0 0,0 1 0 0 0,3 2 0 0 0,0-6 0 0 0,-7-3 0 0 0,1 0 0 0 0,-1-1 0 0 0,-5-1 0 0 0,2 2 0 0 0,3 5 0 0 0,3-1 0 0 0,-5-1 0 0 0,1 1 0 0 0,1 3 0 0 0,-5-1 0 0 0,2 1 0 0 0,1 6 0 0 0,3 4 0 0 0,1 1 0 0 0,4 0 0 0 0,-1 1 0 0 0,3-5 0 0 0,-1-2 0 0 0,-3 0 0 0 0,-2 1 0 0 0,1-4 0 0 0,-4-3 0 0 0,1-1 0 0 0,0 2 0 0 0,-4-2 0 0 0,1 2 0 0 0,0-2 0 0 0,5 1 0 0 0,-4-1 0 0 0,-1-3 0 0 0,2 1 0 0 0,5 2 0 0 0,1 4 0 0 0,-1 3 0 0 0,-2-2 0 0 0,2 0 0 0 0,3 1 0 0 0,3-2 0 0 0,0 0 0 0 0,-3 1 0 0 0,1 2 0 0 0,-2 1 0 0 0,1-2 0 0 0,-2-1 0 0 0,-1 1 0 0 0,-3-2 0 0 0,2-1 0 0 0,3 2 0 0 0,0 5 0 0 0,2 3 0 0 0,3 1 0 0 0,2-3 0 0 0,-1-3 0 0 0,-4-3 0 0 0,0-2 0 0 0,-2 5 0 0 0,-3 6 0 0 0,-2 3 0 0 0,-2 1 0 0 0,-2 2 0 0 0,2 8 0 0 0,6 7 0 0 0,0 9 0 0 0,3 8 0 0 0,2 10 0 0 0,4 3 0 0 0,2 0 0 0 0,1-9 0 0 0,1-13 0 0 0,0-11 0 0 0,5-9 0 0 0,0-8 0 0 0,0-3 0 0 0,-1-6 0 0 0,3-2 0 0 0,0-1 0 0 0,-1 3 0 0 0,2 4 0 0 0,7 7 0 0 0,9 6 0 0 0,3 5 0 0 0,2 3 0 0 0,-1 2 0 0 0,-1 4 0 0 0,-2 3 0 0 0,-5 2 0 0 0,-1 1 0 0 0,-2-2 0 0 0,1-2 0 0 0,1 2 0 0 0,1-1 0 0 0,1 2 0 0 0,1 4 0 0 0,-4-1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13388 15328 16383 0 0,'4'0'0'0'0,"7"0"0"0"0,9 0 0 0 0,6 0 0 0 0,7 0 0 0 0,3 0 0 0 0,4 0 0 0 0,-1 0 0 0 0,2 0 0 0 0,-1 0 0 0 0,0 0 0 0 0,-1 0 0 0 0,1 0 0 0 0,-2 0 0 0 0,2 0 0 0 0,-2-5 0 0 0,-3-1 0 0 0,-3 1 0 0 0,2 0 0 0 0,-1-2 0 0 0,8-5 0 0 0,1-5 0 0 0,-3 0 0 0 0,2 0 0 0 0,2-7 0 0 0,2 1 0 0 0,-1 4 0 0 0,4 1 0 0 0,-1-1 0 0 0,-4-1 0 0 0,-1-7 0 0 0,-4-2 0 0 0,-2-1 0 0 0,0-5 0 0 0,-2 0 0 0 0,3-3 0 0 0,0 5 0 0 0,-3 4 0 0 0,-3 6 0 0 0,-1 3 0 0 0,-3 1 0 0 0,4-10 0 0 0,10-9 0 0 0,1-2 0 0 0,4-3 0 0 0,-3 2 0 0 0,1-2 0 0 0,-3 2 0 0 0,-4 9 0 0 0,-4 9 0 0 0,-4 5 0 0 0,-1-4 0 0 0,3-3 0 0 0,4-5 0 0 0,6 2 0 0 0,4 1 0 0 0,-5 2 0 0 0,-5 0 0 0 0,-4 4 0 0 0,-4 1 0 0 0,-1 1 0 0 0,4-2 0 0 0,5 3 0 0 0,5-5 0 0 0,1 3 0 0 0,2 4 0 0 0,-2 0 0 0 0,-4 3 0 0 0,6-5 0 0 0,-1 1 0 0 0,-3-2 0 0 0,1-6 0 0 0,-2 2 0 0 0,5-1 0 0 0,9-4 0 0 0,5-2 0 0 0,-4 4 0 0 0,3 2 0 0 0,-4 1 0 0 0,-6 4 0 0 0,-7 1 0 0 0,-1-5 0 0 0,-3 1 0 0 0,2 5 0 0 0,3 0 0 0 0,-1 3 0 0 0,-2 0 0 0 0,0-2 0 0 0,0-3 0 0 0,1 2 0 0 0,3-5 0 0 0,4-3 0 0 0,-2-2 0 0 0,-3-1 0 0 0,-5 1 0 0 0,1 4 0 0 0,-1 6 0 0 0,-3-2 0 0 0,3-3 0 0 0,-1-2 0 0 0,3-6 0 0 0,-5-1 0 0 0,-4-1 0 0 0,3-3 0 0 0,-4-1 0 0 0,-3 3 0 0 0,-5 1 0 0 0,-6 2 0 0 0,0 2 0 0 0,1 2 0 0 0,-1-9 0 0 0,1 2 0 0 0,8-2 0 0 0,-1 0 0 0 0,-3 2 0 0 0,-6-2 0 0 0,-3 0 0 0 0,-5 2 0 0 0,-2 2 0 0 0,-2-2 0 0 0,-5 0 0 0 0,-6 5 0 0 0,-6 4 0 0 0,-8 5 0 0 0,-5 6 0 0 0,-1 1 0 0 0,0-2 0 0 0,-4 2 0 0 0,-4 2 0 0 0,-14-1 0 0 0,-1 1 0 0 0,3 3 0 0 0,2 2 0 0 0,5 2 0 0 0,1 1 0 0 0,4 2 0 0 0,-1 0 0 0 0,3-4 0 0 0,2-6 0 0 0,4-1 0 0 0,-3 1 0 0 0,1 3 0 0 0,-3 2 0 0 0,0 2 0 0 0,-2 2 0 0 0,0 0 0 0 0,3 1 0 0 0,3 1 0 0 0,-2-1 0 0 0,0 1 0 0 0,-2-1 0 0 0,-1 0 0 0 0,3 0 0 0 0,-2 0 0 0 0,1 0 0 0 0,1 0 0 0 0,3 0 0 0 0,-6 0 0 0 0,-3 0 0 0 0,-2 0 0 0 0,2 0 0 0 0,2 0 0 0 0,5 0 0 0 0,2 0 0 0 0,3 0 0 0 0,5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24390 12383 16383 0 0,'-4'0'0'0'0,"-6"0"0"0"0,-11 0 0 0 0,-5 0 0 0 0,-7 0 0 0 0,-3 0 0 0 0,-4 0 0 0 0,1 0 0 0 0,-2 0 0 0 0,2 0 0 0 0,-2 0 0 0 0,2 0 0 0 0,-1 0 0 0 0,2 0 0 0 0,-2 0 0 0 0,2 0 0 0 0,3 0 0 0 0,3 0 0 0 0,-6 0 0 0 0,-6 0 0 0 0,1 0 0 0 0,-2 0 0 0 0,4 0 0 0 0,-2 0 0 0 0,3 0 0 0 0,0 0 0 0 0,2 0 0 0 0,-2 0 0 0 0,2 0 0 0 0,-1 0 0 0 0,1 0 0 0 0,-1 0 0 0 0,1 0 0 0 0,-1 0 0 0 0,1 0 0 0 0,-1 0 0 0 0,1 0 0 0 0,2 0 0 0 0,4 0 0 0 0,3 0 0 0 0,-3 0 0 0 0,0 0 0 0 0,-4 0 0 0 0,0 0 0 0 0,-2 0 0 0 0,0 0 0 0 0,-1 0 0 0 0,1 0 0 0 0,-2 0 0 0 0,1 0 0 0 0,0 0 0 0 0,1 0 0 0 0,2 0 0 0 0,4 0 0 0 0,3 0 0 0 0,1 0 0 0 0,2 0 0 0 0,0 0 0 0 0,-4 0 0 0 0,-1 0 0 0 0,-4 0 0 0 0,-9 0 0 0 0,-2 0 0 0 0,-6 0 0 0 0,-3 0 0 0 0,3 0 0 0 0,2 0 0 0 0,1 0 0 0 0,4 0 0 0 0,5 0 0 0 0,2 0 0 0 0,-3 0 0 0 0,-3 0 0 0 0,-6 0 0 0 0,-5 0 0 0 0,4 0 0 0 0,-4 0 0 0 0,0 0 0 0 0,0 0 0 0 0,5 0 0 0 0,6 0 0 0 0,3 0 0 0 0,3 0 0 0 0,-1 0 0 0 0,3 0 0 0 0,-2 0 0 0 0,1 0 0 0 0,-2 0 0 0 0,2 0 0 0 0,-7 0 0 0 0,-4 0 0 0 0,-7 0 0 0 0,-4 0 0 0 0,-8 0 0 0 0,-2 0 0 0 0,1 0 0 0 0,0 0 0 0 0,3 0 0 0 0,7 0 0 0 0,-3 0 0 0 0,-1 0 0 0 0,2 0 0 0 0,-2 0 0 0 0,5 0 0 0 0,-5 0 0 0 0,-1 0 0 0 0,-3 0 0 0 0,1 0 0 0 0,7 0 0 0 0,5 0 0 0 0,6 0 0 0 0,4 0 0 0 0,3 0 0 0 0,1 0 0 0 0,2 0 0 0 0,-6 0 0 0 0,-4 0 0 0 0,2 0 0 0 0,-1 0 0 0 0,3 0 0 0 0,1 0 0 0 0,2 0 0 0 0,-5 0 0 0 0,-3 0 0 0 0,-3 0 0 0 0,-1 0 0 0 0,0 0 0 0 0,3 0 0 0 0,7 0 0 0 0,5 0 0 0 0,-4 0 0 0 0,1 0 0 0 0,-2 0 0 0 0,-6 0 0 0 0,-1 0 0 0 0,1 0 0 0 0,3 0 0 0 0,1 0 0 0 0,-10 0 0 0 0,-5 0 0 0 0,4 0 0 0 0,3 4 0 0 0,4 2 0 0 0,8-1 0 0 0,1 4 0 0 0,2 5 0 0 0,4-1 0 0 0,-1 2 0 0 0,0-1 0 0 0,2-3 0 0 0,-3-3 0 0 0,-4 5 0 0 0,1 1 0 0 0,-3 2 0 0 0,-2-2 0 0 0,0-2 0 0 0,5-4 0 0 0,3-4 0 0 0,4 3 0 0 0,3 8 0 0 0,-3 11 0 0 0,-1 1 0 0 0,1 0 0 0 0,-3-5 0 0 0,-9 4 0 0 0,-1-4 0 0 0,-2-1 0 0 0,2-3 0 0 0,0-6 0 0 0,3 0 0 0 0,4 7 0 0 0,-1 9 0 0 0,-2 4 0 0 0,-3 0 0 0 0,-3 5 0 0 0,1 4 0 0 0,5 0 0 0 0,4-8 0 0 0,5 0 0 0 0,-3-1 0 0 0,-7 2 0 0 0,-11 0 0 0 0,-9 3 0 0 0,-3 0 0 0 0,0-3 0 0 0,7-2 0 0 0,5-2 0 0 0,6-6 0 0 0,2 1 0 0 0,5 1 0 0 0,4-4 0 0 0,4-1 0 0 0,2 0 0 0 0,3 1 0 0 0,-4 5 0 0 0,-6 3 0 0 0,0-4 0 0 0,1-2 0 0 0,2 0 0 0 0,-2-1 0 0 0,1 5 0 0 0,-3 3 0 0 0,-9-1 0 0 0,0 0 0 0 0,-6 8 0 0 0,2 1 0 0 0,5-1 0 0 0,10-3 0 0 0,6 2 0 0 0,0 3 0 0 0,0-1 0 0 0,1-2 0 0 0,1-4 0 0 0,0-3 0 0 0,0-1 0 0 0,1-3 0 0 0,-4 5 0 0 0,-1 0 0 0 0,-5-5 0 0 0,0-6 0 0 0,-7 6 0 0 0,-1 3 0 0 0,-2 1 0 0 0,-1 0 0 0 0,2-6 0 0 0,1 3 0 0 0,3-4 0 0 0,-1-1 0 0 0,4-4 0 0 0,-2-6 0 0 0,-2 0 0 0 0,-3 7 0 0 0,-7 8 0 0 0,-8 5 0 0 0,-2 5 0 0 0,5-4 0 0 0,3-6 0 0 0,6-10 0 0 0,8-1 0 0 0,5-5 0 0 0,1 5 0 0 0,1 0 0 0 0,2 1 0 0 0,-3 7 0 0 0,1-1 0 0 0,-4 0 0 0 0,-3 6 0 0 0,-1-4 0 0 0,4-4 0 0 0,3-3 0 0 0,-2 1 0 0 0,2 1 0 0 0,-3 6 0 0 0,5 3 0 0 0,4 5 0 0 0,6 2 0 0 0,7-1 0 0 0,2-3 0 0 0,-1-1 0 0 0,-3-3 0 0 0,-3-5 0 0 0,-2-12 0 0 0,2-7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15:08:49.0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9291 5688 16383 0 0,'0'3'0'0'0,"0"11"0"0"0,0 22 0 0 0,0 23 0 0 0,-1 19 0 0 0,-1 14 0 0 0,-1 1 0 0 0,0-4 0 0 0,-2-2 0 0 0,0-4 0 0 0,-1-6 0 0 0,1-10 0 0 0,2-11 0 0 0,0-12 0 0 0,2-10 0 0 0,-1-4 0 0 0,0 1 0 0 0,-1 3 0 0 0,2 5 0 0 0,-1 2 0 0 0,1 2 0 0 0,1 1 0 0 0,0 3 0 0 0,0 2 0 0 0,0 0 0 0 0,0-2 0 0 0,0-3 0 0 0,0-3 0 0 0,0-4 0 0 0,0-3 0 0 0,0-4 0 0 0,0-3 0 0 0,0-3 0 0 0,0-2 0 0 0,0-2 0 0 0,0-1 0 0 0,1-4 0 0 0,2-5 0 0 0,4-4 0 0 0,5-5 0 0 0,4-5 0 0 0,3-4 0 0 0,1-2 0 0 0,2-2 0 0 0,2 0 0 0 0,2 1 0 0 0,6 1 0 0 0,7 1 0 0 0,11 2 0 0 0,12 2 0 0 0,13 2 0 0 0,14 2 0 0 0,5 1 0 0 0,-4 0 0 0 0,-11 0 0 0 0,-15 1 0 0 0,-16-1 0 0 0,-13 0 0 0 0,-12 0 0 0 0,-8 1 0 0 0,-6-1 0 0 0,-2-1 0 0 0,-3-2 0 0 0,-2-2 0 0 0,-1-3 0 0 0,-1-1 0 0 0,0-3 0 0 0,-1-3 0 0 0,-1-3 0 0 0,-2-5 0 0 0,-2-2 0 0 0,-3-4 0 0 0,-1-3 0 0 0,0-3 0 0 0,0-4 0 0 0,0-5 0 0 0,1-5 0 0 0,0-9 0 0 0,0-11 0 0 0,-1-7 0 0 0,0-2 0 0 0,0 3 0 0 0,0 7 0 0 0,0 8 0 0 0,1 7 0 0 0,2 6 0 0 0,0 5 0 0 0,3 5 0 0 0,2 2 0 0 0,1 3 0 0 0,0 3 0 0 0,1 4 0 0 0,1 0 0 0 0,-1 0 0 0 0,0-1 0 0 0,1 0 0 0 0,-1-1 0 0 0,0 1 0 0 0,0 3 0 0 0,0 1 0 0 0,0 0 0 0 0,1-2 0 0 0,2 0 0 0 0,-1 1 0 0 0,0 2 0 0 0,-1 4 0 0 0,0 1 0 0 0,0 2 0 0 0,-1 2 0 0 0,0 2 0 0 0,1 0 0 0 0,1 1 0 0 0,0 2 0 0 0,1 1 0 0 0,-5 2 0 0 0,-9 2 0 0 0,-15 4 0 0 0,-15 5 0 0 0,-7 3 0 0 0,-3-1 0 0 0,-3-1 0 0 0,1-3 0 0 0,1-1 0 0 0,7-2 0 0 0,7-1 0 0 0,8-1 0 0 0,7-1 0 0 0,6-1 0 0 0,2 0 0 0 0,2 0 0 0 0,1 0 0 0 0,1 0 0 0 0,-1 1 0 0 0,-2 1 0 0 0,-1 0 0 0 0,1 0 0 0 0,2 0 0 0 0,1 0 0 0 0,0-1 0 0 0,-2-2 0 0 0,-2-1 0 0 0,1 0 0 0 0,0-1 0 0 0,0 0 0 0 0,2 2 0 0 0,0 1 0 0 0,0-1 0 0 0,1 1 0 0 0,-1-1 0 0 0,0 0 0 0 0,2 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10912 14911 16383 0 0,'0'-4'0'0'0,"4"-1"0"0"0,2-4 0 0 0,3-8 0 0 0,4-6 0 0 0,4-2 0 0 0,0-2 0 0 0,0 1 0 0 0,1 0 0 0 0,2 0 0 0 0,6-2 0 0 0,2-2 0 0 0,4-3 0 0 0,1 0 0 0 0,3 2 0 0 0,3-2 0 0 0,-1 0 0 0 0,1 2 0 0 0,-6 3 0 0 0,-5 1 0 0 0,-7 2 0 0 0,1-3 0 0 0,1-5 0 0 0,-4-4 0 0 0,-1-1 0 0 0,1 3 0 0 0,4-1 0 0 0,3 2 0 0 0,5-2 0 0 0,1 2 0 0 0,-1 2 0 0 0,3-1 0 0 0,-1-3 0 0 0,2-3 0 0 0,-1 0 0 0 0,-2 4 0 0 0,-3 3 0 0 0,-2 3 0 0 0,-1 3 0 0 0,2-3 0 0 0,0 1 0 0 0,5 0 0 0 0,-1 1 0 0 0,-1 1 0 0 0,6 1 0 0 0,1 1 0 0 0,-2 4 0 0 0,-4 2 0 0 0,2 4 0 0 0,6 4 0 0 0,1 4 0 0 0,5 3 0 0 0,11-14 0 0 0,7-4 0 0 0,-2 1 0 0 0,-5 5 0 0 0,-7 4 0 0 0,-4 4 0 0 0,1-4 0 0 0,-3-5 0 0 0,4 1 0 0 0,5-2 0 0 0,-3-1 0 0 0,-1 2 0 0 0,-1-1 0 0 0,2 4 0 0 0,2-1 0 0 0,0-6 0 0 0,-1 1 0 0 0,-2-5 0 0 0,-4-2 0 0 0,-7 4 0 0 0,-5 1 0 0 0,-4 0 0 0 0,0 0 0 0 0,-4-1 0 0 0,-6 0 0 0 0,-7-5 0 0 0,-5-1 0 0 0,-4-5 0 0 0,-3-8 0 0 0,0-5 0 0 0,-2 1 0 0 0,-3-4 0 0 0,-5 3 0 0 0,-2 5 0 0 0,-1 5 0 0 0,-4 9 0 0 0,-6 9 0 0 0,-16 8 0 0 0,-8 5 0 0 0,-10 4 0 0 0,3 2 0 0 0,-3 0 0 0 0,1 1 0 0 0,5 0 0 0 0,4-1 0 0 0,6 0 0 0 0,-2-1 0 0 0,-2 0 0 0 0,-5 0 0 0 0,-6 0 0 0 0,-2 12 0 0 0,5 4 0 0 0,8-1 0 0 0,0-2 0 0 0,-2-5 0 0 0,5 2 0 0 0,4-2 0 0 0,5-2 0 0 0,-7 6 0 0 0,-2 5 0 0 0,-5 8 0 0 0,1-1 0 0 0,5-4 0 0 0,0-2 0 0 0,5-3 0 0 0,-1-1 0 0 0,-1 1 0 0 0,1 3 0 0 0,-1-3 0 0 0,-2 1 0 0 0,-2 2 0 0 0,-2-3 0 0 0,3-4 0 0 0,0-3 0 0 0,2 1 0 0 0,1-2 0 0 0,3-1 0 0 0,-1-3 0 0 0,-7 0 0 0 0,-3-2 0 0 0,-2-1 0 0 0,-6 0 0 0 0,-4 0 0 0 0,-5-1 0 0 0,-4 1 0 0 0,2 0 0 0 0,-1-1 0 0 0,0 1 0 0 0,6 0 0 0 0,2 0 0 0 0,7 0 0 0 0,4-4 0 0 0,1-5 0 0 0,6-1 0 0 0,5-4 0 0 0,0-2 0 0 0,3 1 0 0 0,-6-1 0 0 0,-4 2 0 0 0,-3-4 0 0 0,-2 1 0 0 0,-5-1 0 0 0,-6 3 0 0 0,-4 3 0 0 0,-8 1 0 0 0,-1-2 0 0 0,5 0 0 0 0,9 0 0 0 0,6 1 0 0 0,8-1 0 0 0,7-3 0 0 0,6 2 0 0 0,4 0 0 0 0,2-3 0 0 0,2-2 0 0 0,0-2 0 0 0,0-5 0 0 0,-5-6 0 0 0,0-10 0 0 0,-6-6 0 0 0,-3-2 0 0 0,-1 2 0 0 0,-1 7 0 0 0,1 5 0 0 0,-1 6 0 0 0,2 7 0 0 0,4 3 0 0 0,2 2 0 0 0,3 0 0 0 0,6-2 0 0 0,2 0 0 0 0,1-2 0 0 0,-1-1 0 0 0,-1 0 0 0 0,3-8 0 0 0,-4-8 0 0 0,2 0 0 0 0,4-2 0 0 0,1 2 0 0 0,2 0 0 0 0,4 2 0 0 0,2 0 0 0 0,0-2 0 0 0,-5 1 0 0 0,1 4 0 0 0,1-1 0 0 0,3 2 0 0 0,2-5 0 0 0,1-5 0 0 0,2-3 0 0 0,1-1 0 0 0,1-1 0 0 0,-1-1 0 0 0,0 5 0 0 0,1 5 0 0 0,-1 2 0 0 0,0 3 0 0 0,0-1 0 0 0,0 2 0 0 0,4-6 0 0 0,10-8 0 0 0,1-4 0 0 0,4-2 0 0 0,1 1 0 0 0,2 5 0 0 0,1 6 0 0 0,-3 7 0 0 0,-2 4 0 0 0,1 4 0 0 0,-3 2 0 0 0,0 2 0 0 0,-3-1 0 0 0,4-3 0 0 0,4-2 0 0 0,1-4 0 0 0,2 0 0 0 0,1 1 0 0 0,-1 2 0 0 0,1 1 0 0 0,-5 2 0 0 0,-5-2 0 0 0,-2-1 0 0 0,1-8 0 0 0,3-1 0 0 0,2-2 0 0 0,-2-2 0 0 0,-5 1 0 0 0,1 5 0 0 0,2 4 0 0 0,-3 3 0 0 0,-2-1 0 0 0,1-4 0 0 0,-2 0 0 0 0,-2 2 0 0 0,-2 3 0 0 0,-2 1 0 0 0,-2 3 0 0 0,-1-4 0 0 0,0 0 0 0 0,0-3 0 0 0,-1-1 0 0 0,5 6 0 0 0,5 3 0 0 0,1 2 0 0 0,-1-3 0 0 0,-2-2 0 0 0,2 0 0 0 0,-1 1 0 0 0,-2 4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9631 10292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15:08:49.0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8443 6057 16383 0 0,'1'0'0'0'0,"5"0"0"0"0,7 1 0 0 0,6 4 0 0 0,7 5 0 0 0,5 6 0 0 0,2 4 0 0 0,0 1 0 0 0,4 3 0 0 0,4 4 0 0 0,4 2 0 0 0,3 1 0 0 0,-1-1 0 0 0,-2-1 0 0 0,-4-2 0 0 0,-6-3 0 0 0,-5-2 0 0 0,-5-3 0 0 0,-3-4 0 0 0,-4-3 0 0 0,-4-2 0 0 0,-4-2 0 0 0,-2-1 0 0 0,-1-1 0 0 0,-1-1 0 0 0,-1 1 0 0 0,0-1 0 0 0,0 0 0 0 0,0 0 0 0 0,-1 1 0 0 0,0-2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15:08:49.0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9049 6120 16383 0 0,'-1'0'0'0'0,"-2"1"0"0"0,-7 5 0 0 0,-8 8 0 0 0,-8 4 0 0 0,-4 4 0 0 0,1 0 0 0 0,4-2 0 0 0,3-2 0 0 0,5-3 0 0 0,2-2 0 0 0,3-3 0 0 0,1-1 0 0 0,1-1 0 0 0,-1 1 0 0 0,-1 0 0 0 0,-2 1 0 0 0,-4 3 0 0 0,-3 3 0 0 0,-1 0 0 0 0,0 1 0 0 0,2-1 0 0 0,4-2 0 0 0,3-2 0 0 0,4-3 0 0 0,2-2 0 0 0,1-1 0 0 0,1 0 0 0 0,0-1 0 0 0,-1 2 0 0 0,0-2 0 0 0,0 1 0 0 0,0 0 0 0 0,2-1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13097 10663 16383 0 0,'0'4'0'0'0,"0"9"0"0"0,0 7 0 0 0,-4-1 0 0 0,-6 1 0 0 0,0 1 0 0 0,1 5 0 0 0,2 2 0 0 0,-6 0 0 0 0,0 0 0 0 0,-3-2 0 0 0,-6 4 0 0 0,-3 0 0 0 0,-2-1 0 0 0,0-1 0 0 0,1-2 0 0 0,-4 3 0 0 0,0 1 0 0 0,-4 3 0 0 0,1-1 0 0 0,6 0 0 0 0,-1 1 0 0 0,0-1 0 0 0,2 7 0 0 0,0 0 0 0 0,1 2 0 0 0,1-7 0 0 0,1-4 0 0 0,3-4 0 0 0,-2 2 0 0 0,-2 0 0 0 0,4-1 0 0 0,5 0 0 0 0,-3 2 0 0 0,1 1 0 0 0,4 3 0 0 0,5 0 0 0 0,-2-2 0 0 0,-2-5 0 0 0,-3-8 0 0 0,1-3 0 0 0,-6 4 0 0 0,-2 3 0 0 0,-3 6 0 0 0,0 1 0 0 0,0 1 0 0 0,4-1 0 0 0,5-2 0 0 0,3 7 0 0 0,-2 1 0 0 0,2 0 0 0 0,0-4 0 0 0,1 3 0 0 0,3-2 0 0 0,3-2 0 0 0,3-2 0 0 0,-6 2 0 0 0,-2 1 0 0 0,1 2 0 0 0,2-1 0 0 0,-1 0 0 0 0,0-3 0 0 0,3-2 0 0 0,1-2 0 0 0,3-1 0 0 0,0 0 0 0 0,2-1 0 0 0,0 0 0 0 0,0 4 0 0 0,0 2 0 0 0,1 3 0 0 0,-1 1 0 0 0,-4-2 0 0 0,-1-1 0 0 0,0-3 0 0 0,1-1 0 0 0,1-2 0 0 0,1 0 0 0 0,-3-5 0 0 0,-4-13 0 0 0,-6-8 0 0 0,-3-7 0 0 0,1-7 0 0 0,-1 0 0 0 0,-5-5 0 0 0,1-4 0 0 0,1-1 0 0 0,-4-8 0 0 0,-3-3 0 0 0,5 2 0 0 0,1 2 0 0 0,1 3 0 0 0,0 3 0 0 0,-1 1 0 0 0,0 2 0 0 0,0 0 0 0 0,-2 1 0 0 0,1 0 0 0 0,0 0 0 0 0,-5 0 0 0 0,3 0 0 0 0,6-4 0 0 0,1-2 0 0 0,1 4 0 0 0,3 3 0 0 0,3 1 0 0 0,1-1 0 0 0,-4 1 0 0 0,-2-1 0 0 0,-2-1 0 0 0,-3 0 0 0 0,-2 0 0 0 0,0-1 0 0 0,-1 1 0 0 0,0-1 0 0 0,0 1 0 0 0,0-1 0 0 0,0 0 0 0 0,0 1 0 0 0,1-1 0 0 0,-1 1 0 0 0,1-9 0 0 0,-1 2 0 0 0,1 2 0 0 0,-5 1 0 0 0,-1-2 0 0 0,1 3 0 0 0,0 3 0 0 0,6 1 0 0 0,2 0 0 0 0,0 4 0 0 0,-3 1 0 0 0,-3-1 0 0 0,-1-1 0 0 0,5-1 0 0 0,1-2 0 0 0,1-5 0 0 0,4-1 0 0 0,0-1 0 0 0,3 1 0 0 0,0 2 0 0 0,-2 0 0 0 0,1 1 0 0 0,0 1 0 0 0,-3 1 0 0 0,-1-1 0 0 0,-3 1 0 0 0,3 0 0 0 0,5-1 0 0 0,-1 1 0 0 0,0 0 0 0 0,-3-1 0 0 0,2-3 0 0 0,-1 2 0 0 0,-2 2 0 0 0,3 0 0 0 0,0 1 0 0 0,2-5 0 0 0,-5-9 0 0 0,1-2 0 0 0,4 0 0 0 0,-1 4 0 0 0,2 3 0 0 0,4 3 0 0 0,3-2 0 0 0,2 4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10284 11165 16383 0 0,'-4'0'0'0'0,"-6"0"0"0"0,-4 4 0 0 0,0 10 0 0 0,-2 9 0 0 0,-3 2 0 0 0,-1 1 0 0 0,3-1 0 0 0,3-1 0 0 0,5 1 0 0 0,0-1 0 0 0,-3 4 0 0 0,1 1 0 0 0,2 3 0 0 0,3 1 0 0 0,-2 2 0 0 0,1 4 0 0 0,-3 3 0 0 0,-3-2 0 0 0,0-3 0 0 0,-2-1 0 0 0,2-2 0 0 0,4 2 0 0 0,2-2 0 0 0,3 1 0 0 0,-2 3 0 0 0,-4-1 0 0 0,-4-3 0 0 0,0 1 0 0 0,3-2 0 0 0,3 2 0 0 0,-2-1 0 0 0,-2-2 0 0 0,-3 0 0 0 0,0 5 0 0 0,-5 2 0 0 0,-2 0 0 0 0,1-4 0 0 0,-3 1 0 0 0,-1-2 0 0 0,3 1 0 0 0,1-1 0 0 0,1-2 0 0 0,3-3 0 0 0,1-3 0 0 0,3 3 0 0 0,0 1 0 0 0,-2-2 0 0 0,1-1 0 0 0,0 3 0 0 0,1 0 0 0 0,4-1 0 0 0,3-1 0 0 0,6-2 0 0 0,12-4 0 0 0,11-4 0 0 0,7-3 0 0 0,1-5 0 0 0,4-4 0 0 0,-1-3 0 0 0,3-2 0 0 0,11-1 0 0 0,4-1 0 0 0,-1 0 0 0 0,-2 0 0 0 0,-6 0 0 0 0,-1 1 0 0 0,-5 0 0 0 0,0 0 0 0 0,-2 0 0 0 0,-4 0 0 0 0,-2 0 0 0 0,-3 0 0 0 0,3 0 0 0 0,0 0 0 0 0,-1 0 0 0 0,3 0 0 0 0,4 0 0 0 0,0 0 0 0 0,-1 0 0 0 0,0 0 0 0 0,0 0 0 0 0,-3 0 0 0 0,2 0 0 0 0,-2 0 0 0 0,0 0 0 0 0,1 0 0 0 0,-1 0 0 0 0,3 0 0 0 0,4 0 0 0 0,-2 0 0 0 0,-1 4 0 0 0,-4 1 0 0 0,-3 4 0 0 0,-2 5 0 0 0,-2 3 0 0 0,4-1 0 0 0,4 5 0 0 0,2 3 0 0 0,2 5 0 0 0,3 2 0 0 0,-1-1 0 0 0,-2 0 0 0 0,-5-7 0 0 0,-2-6 0 0 0,-3-3 0 0 0,7-3 0 0 0,1-4 0 0 0,-1-3 0 0 0,-2-2 0 0 0,-6-1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9457 10948 16383 0 0,'-4'4'0'0'0,"-5"6"0"0"0,-5 4 0 0 0,-1 8 0 0 0,3 5 0 0 0,-1 1 0 0 0,-2 1 0 0 0,2-2 0 0 0,2-1 0 0 0,0 4 0 0 0,-3 0 0 0 0,-2-1 0 0 0,1-2 0 0 0,-1 4 0 0 0,-2-1 0 0 0,-1-1 0 0 0,-2-1 0 0 0,2-1 0 0 0,2-2 0 0 0,-2-1 0 0 0,-1-1 0 0 0,-5 9 0 0 0,-2 2 0 0 0,-1-5 0 0 0,1-3 0 0 0,4 2 0 0 0,3 0 0 0 0,0 8 0 0 0,0 1 0 0 0,0 3 0 0 0,-6 2 0 0 0,-2 2 0 0 0,4-2 0 0 0,2-1 0 0 0,1-3 0 0 0,-1-3 0 0 0,1-5 0 0 0,-2-3 0 0 0,5-2 0 0 0,4 3 0 0 0,1 4 0 0 0,3 1 0 0 0,-2-5 0 0 0,-2-15 0 0 0,2-19 0 0 0,-6-15 0 0 0,0-9 0 0 0,0-2 0 0 0,2-5 0 0 0,-4-4 0 0 0,2 2 0 0 0,4-2 0 0 0,-5 0 0 0 0,3 1 0 0 0,2 5 0 0 0,1 3 0 0 0,2 4 0 0 0,-1-2 0 0 0,-3 1 0 0 0,2 0 0 0 0,-1 2 0 0 0,1 2 0 0 0,4 0 0 0 0,2-3 0 0 0,0-5 0 0 0,-8-4 0 0 0,-9-5 0 0 0,-1 1 0 0 0,0 4 0 0 0,5 4 0 0 0,1 4 0 0 0,0 2 0 0 0,3 2 0 0 0,1 2 0 0 0,-6-4 0 0 0,1-1 0 0 0,1-4 0 0 0,-2 0 0 0 0,-1 0 0 0 0,0 3 0 0 0,-5 2 0 0 0,-1 1 0 0 0,-1 2 0 0 0,1 4 0 0 0,6 2 0 0 0,6 0 0 0 0,1-1 0 0 0,1 3 0 0 0,-3 4 0 0 0,2 4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15:08:49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18476 6614 16383 0 0,'-3'0'0'0'0,"-13"0"0"0"0,-32 0 0 0 0,-52 0 0 0 0,-52 0 0 0 0,-36 0 0 0 0,-5 0 0 0 0,11 0 0 0 0,9 0 0 0 0,10 0 0 0 0,12 0 0 0 0,9 0 0 0 0,11 0 0 0 0,12 0 0 0 0,14 0 0 0 0,13-1 0 0 0,7-1 0 0 0,2 0 0 0 0,0-2 0 0 0,-2 0 0 0 0,-1 0 0 0 0,3 0 0 0 0,6 0 0 0 0,7 0 0 0 0,4 1 0 0 0,5 1 0 0 0,2 1 0 0 0,3 1 0 0 0,3 0 0 0 0,4 0 0 0 0,3 0 0 0 0,4 0 0 0 0,3 0 0 0 0,4 0 0 0 0,5 0 0 0 0,6 0 0 0 0,4 0 0 0 0,3 0 0 0 0,4 0 0 0 0,1 0 0 0 0,2 0 0 0 0,2 0 0 0 0,0 0 0 0 0,0 0 0 0 0,0 0 0 0 0,-1 0 0 0 0,0 0 0 0 0,-1 0 0 0 0,0 0 0 0 0,1 0 0 0 0,-1 0 0 0 0,1 0 0 0 0,1 0 0 0 0,-1 0 0 0 0,0 0 0 0 0,-2 0 0 0 0,-3 0 0 0 0,-4 0 0 0 0,-4 0 0 0 0,-4 0 0 0 0,-7 0 0 0 0,-9 0 0 0 0,-13 0 0 0 0,-10 0 0 0 0,-8 0 0 0 0,-3 0 0 0 0,1 0 0 0 0,2 0 0 0 0,2 0 0 0 0,-2 0 0 0 0,-3 0 0 0 0,-4 0 0 0 0,0 0 0 0 0,3 0 0 0 0,7 0 0 0 0,5 1 0 0 0,6-1 0 0 0,6 3 0 0 0,7-1 0 0 0,5 0 0 0 0,5 0 0 0 0,3-1 0 0 0,4-1 0 0 0,1 0 0 0 0,2 1 0 0 0,1-2 0 0 0,3 1 0 0 0,2 0 0 0 0,1 0 0 0 0,1 0 0 0 0,0 0 0 0 0,0 0 0 0 0,1 0 0 0 0,1 0 0 0 0,0 0 0 0 0,1 0 0 0 0,-1 0 0 0 0,1 0 0 0 0,1 0 0 0 0,1 0 0 0 0,1 0 0 0 0,1 0 0 0 0,1 0 0 0 0,1 0 0 0 0,0 0 0 0 0,1 0 0 0 0,-1 1 0 0 0,1 1 0 0 0,-1 0 0 0 0,-1 0 0 0 0,1-1 0 0 0,-1 0 0 0 0,0 0 0 0 0,0 2 0 0 0,0-1 0 0 0,-1 0 0 0 0,1 1 0 0 0,-1-1 0 0 0,1 0 0 0 0,1 0 0 0 0,0 1 0 0 0,0 1 0 0 0,-2 0 0 0 0,0 0 0 0 0,1 1 0 0 0,0-1 0 0 0,1 1 0 0 0,2-1 0 0 0,-1-1 0 0 0,0-1 0 0 0,1-1 0 0 0,1 2 0 0 0,-1-1 0 0 0,1 0 0 0 0,0 1 0 0 0,0 0 0 0 0,1-1 0 0 0,0 2 0 0 0,1 2 0 0 0,1 0 0 0 0,2 1 0 0 0,-1 2 0 0 0,-1 0 0 0 0,-2 1 0 0 0,-1 1 0 0 0,-1 1 0 0 0,1 0 0 0 0,-1-1 0 0 0,-1 1 0 0 0,0 0 0 0 0,0 0 0 0 0,1 0 0 0 0,0 0 0 0 0,2-2 0 0 0,0 0 0 0 0,1 0 0 0 0,1-1 0 0 0,1 0 0 0 0,0 0 0 0 0,2 0 0 0 0,0 2 0 0 0,0 0 0 0 0,0 1 0 0 0,0 1 0 0 0,1 0 0 0 0,2-1 0 0 0,1 0 0 0 0,1 0 0 0 0,2 0 0 0 0,0 0 0 0 0,0 0 0 0 0,2-1 0 0 0,-1-2 0 0 0,-1-2 0 0 0,0-1 0 0 0,-1-1 0 0 0,0 0 0 0 0,-1 1 0 0 0,1-1 0 0 0,-1 0 0 0 0,1 0 0 0 0,0 0 0 0 0,-1 1 0 0 0,1 1 0 0 0,-1 1 0 0 0,3 2 0 0 0,0 2 0 0 0,2-1 0 0 0,-2 2 0 0 0,1-1 0 0 0,0 1 0 0 0,-1-1 0 0 0,0 0 0 0 0,-1 0 0 0 0,-1 1 0 0 0,-1 0 0 0 0,-1 1 0 0 0,1 1 0 0 0,1 0 0 0 0,1 1 0 0 0,1 1 0 0 0,1 2 0 0 0,1 0 0 0 0,0 1 0 0 0,2 0 0 0 0,0 0 0 0 0,-1 0 0 0 0,2 2 0 0 0,1 1 0 0 0,2 3 0 0 0,-1 2 0 0 0,1 2 0 0 0,0 0 0 0 0,2 0 0 0 0,0-1 0 0 0,2 2 0 0 0,0 3 0 0 0,1 1 0 0 0,1 3 0 0 0,0-1 0 0 0,-1-2 0 0 0,-1-2 0 0 0,-1-2 0 0 0,-3 0 0 0 0,0 1 0 0 0,0 2 0 0 0,1 2 0 0 0,-1 2 0 0 0,2 0 0 0 0,0 0 0 0 0,-1-1 0 0 0,1-3 0 0 0,1-1 0 0 0,0-2 0 0 0,-2-3 0 0 0,0-2 0 0 0,-2-3 0 0 0,-1-1 0 0 0,0-1 0 0 0,0-2 0 0 0,0-1 0 0 0,1-1 0 0 0,0 0 0 0 0,1 1 0 0 0,0-2 0 0 0,-1-1 0 0 0,-1-1 0 0 0,-2-2 0 0 0,0 0 0 0 0,-2-2 0 0 0,-1 1 0 0 0,-1-2 0 0 0,-1 1 0 0 0,1 1 0 0 0,1-1 0 0 0,2 2 0 0 0,2 3 0 0 0,2 1 0 0 0,2 2 0 0 0,2 1 0 0 0,1 2 0 0 0,0 2 0 0 0,1 3 0 0 0,0 0 0 0 0,0 2 0 0 0,0 0 0 0 0,0 1 0 0 0,0 1 0 0 0,-1-2 0 0 0,-1-2 0 0 0,-1-1 0 0 0,-2-3 0 0 0,-3-1 0 0 0,-1 0 0 0 0,-1-1 0 0 0,-1-1 0 0 0,-1 1 0 0 0,0-1 0 0 0,1-2 0 0 0,0 0 0 0 0,0-2 0 0 0,1 1 0 0 0,0-2 0 0 0,0-1 0 0 0,0 0 0 0 0,0 1 0 0 0,1 1 0 0 0,1 0 0 0 0,-2-1 0 0 0,-1-2 0 0 0,-1-2 0 0 0,0 0 0 0 0,-1-1 0 0 0,0-1 0 0 0,-1-2 0 0 0,0 0 0 0 0,-1-2 0 0 0,-1-2 0 0 0,-1-3 0 0 0,-1-5 0 0 0,-2-9 0 0 0,0-8 0 0 0,-1-4 0 0 0,0-2 0 0 0,0-3 0 0 0,0 0 0 0 0,-1 1 0 0 0,1 0 0 0 0,-1 0 0 0 0,-3 0 0 0 0,-1 0 0 0 0,-1 0 0 0 0,1 1 0 0 0,1 2 0 0 0,1 2 0 0 0,1 1 0 0 0,2 1 0 0 0,-1 0 0 0 0,1 2 0 0 0,0 1 0 0 0,1 2 0 0 0,1 6 0 0 0,0 6 0 0 0,0 8 0 0 0,-1 7 0 0 0,0 9 0 0 0,0 8 0 0 0,-1 8 0 0 0,0 5 0 0 0,0 5 0 0 0,0 2 0 0 0,0 1 0 0 0,0-1 0 0 0,0-3 0 0 0,0-4 0 0 0,0-5 0 0 0,-1-4 0 0 0,-1-2 0 0 0,0-3 0 0 0,0-2 0 0 0,0-1 0 0 0,0-2 0 0 0,0-3 0 0 0,-1-2 0 0 0,1-3 0 0 0,-1-3 0 0 0,-2-3 0 0 0,-2-2 0 0 0,0-2 0 0 0,-1-3 0 0 0,-1-4 0 0 0,-3-5 0 0 0,-1-3 0 0 0,-3-3 0 0 0,-3-5 0 0 0,-2-3 0 0 0,-3-4 0 0 0,-3-4 0 0 0,-4-2 0 0 0,-2-1 0 0 0,-1 0 0 0 0,-1 2 0 0 0,2 3 0 0 0,2 4 0 0 0,1 4 0 0 0,2 3 0 0 0,0 3 0 0 0,2 3 0 0 0,1 2 0 0 0,2 1 0 0 0,3 2 0 0 0,2 1 0 0 0,2 2 0 0 0,3 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15:08:49.0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15195 5564 16383 0 0,'0'-1'0'0'0,"0"2"0"0"0,0 2 0 0 0,0 6 0 0 0,0 9 0 0 0,0 8 0 0 0,0 11 0 0 0,0 15 0 0 0,0 9 0 0 0,0 4 0 0 0,1-3 0 0 0,1-6 0 0 0,3-8 0 0 0,2-7 0 0 0,1-4 0 0 0,-1-1 0 0 0,0 0 0 0 0,-1 0 0 0 0,-2 2 0 0 0,-2 3 0 0 0,0 2 0 0 0,-2 4 0 0 0,0 3 0 0 0,0 2 0 0 0,0 0 0 0 0,-1-2 0 0 0,1-4 0 0 0,0-3 0 0 0,0-6 0 0 0,0-4 0 0 0,0-3 0 0 0,0-4 0 0 0,1-2 0 0 0,1 1 0 0 0,0-1 0 0 0,0 1 0 0 0,0 2 0 0 0,1-1 0 0 0,-1 0 0 0 0,0-1 0 0 0,0 0 0 0 0,-1 0 0 0 0,-1-1 0 0 0,1-1 0 0 0,1-1 0 0 0,0-1 0 0 0,0-1 0 0 0,-1 0 0 0 0,0 0 0 0 0,0-1 0 0 0,-1-1 0 0 0,1-4 0 0 0,1-3 0 0 0,3-4 0 0 0,1-4 0 0 0,4-1 0 0 0,4-2 0 0 0,0-3 0 0 0,1-3 0 0 0,2-3 0 0 0,1-2 0 0 0,1-1 0 0 0,4 0 0 0 0,4 0 0 0 0,9 1 0 0 0,7 1 0 0 0,9 1 0 0 0,5 2 0 0 0,3 0 0 0 0,-2 2 0 0 0,-2 0 0 0 0,-4 2 0 0 0,-5 1 0 0 0,-7 1 0 0 0,-7 1 0 0 0,-6 0 0 0 0,-3 0 0 0 0,-4 0 0 0 0,-1 1 0 0 0,-1-1 0 0 0,-1 0 0 0 0,-1 0 0 0 0,-1 0 0 0 0,-1 0 0 0 0,-1 0 0 0 0,-2 0 0 0 0,0 0 0 0 0,-1 0 0 0 0,-1 0 0 0 0,2 2 0 0 0,0-1 0 0 0,1 2 0 0 0,0 1 0 0 0,0 0 0 0 0,1 1 0 0 0,0-1 0 0 0,-1 1 0 0 0,0-2 0 0 0,-2 0 0 0 0,1 0 0 0 0,0 0 0 0 0,-1-1 0 0 0,-2-4 0 0 0,-3-6 0 0 0,-5-11 0 0 0,-7-11 0 0 0,-5-8 0 0 0,-2-5 0 0 0,-3-8 0 0 0,1-7 0 0 0,0-3 0 0 0,1-4 0 0 0,1 0 0 0 0,-1-5 0 0 0,-2-4 0 0 0,-1-2 0 0 0,0 2 0 0 0,1 6 0 0 0,1 11 0 0 0,2 10 0 0 0,2 11 0 0 0,2 7 0 0 0,2 7 0 0 0,2 4 0 0 0,1 1 0 0 0,3 1 0 0 0,0 0 0 0 0,-1-2 0 0 0,0-3 0 0 0,-1-2 0 0 0,-1-2 0 0 0,-1-3 0 0 0,0-2 0 0 0,-1 0 0 0 0,2 2 0 0 0,1 3 0 0 0,2 4 0 0 0,1 2 0 0 0,-1 4 0 0 0,1 0 0 0 0,-2 0 0 0 0,1 0 0 0 0,-1 0 0 0 0,0-2 0 0 0,0-3 0 0 0,0 0 0 0 0,0-2 0 0 0,0 1 0 0 0,2 0 0 0 0,0 1 0 0 0,0 2 0 0 0,0 2 0 0 0,0 4 0 0 0,0 1 0 0 0,-1 1 0 0 0,1 0 0 0 0,0 1 0 0 0,-2 0 0 0 0,-2 2 0 0 0,-4 3 0 0 0,-4 1 0 0 0,-1 1 0 0 0,-2 2 0 0 0,1 0 0 0 0,-1 0 0 0 0,0 1 0 0 0,1-1 0 0 0,-1 2 0 0 0,1-1 0 0 0,2 1 0 0 0,0 0 0 0 0,2 0 0 0 0,0-1 0 0 0,1-1 0 0 0,1 0 0 0 0,-1 1 0 0 0,0-1 0 0 0,0-1 0 0 0,-2 1 0 0 0,0 0 0 0 0,0 0 0 0 0,0 0 0 0 0,0 0 0 0 0,1 0 0 0 0,0 0 0 0 0,1 0 0 0 0,-1 0 0 0 0,-1 0 0 0 0,-1 0 0 0 0,-1 0 0 0 0,1 0 0 0 0,-1 0 0 0 0,2 0 0 0 0,-1 0 0 0 0,1 0 0 0 0,-1 0 0 0 0,0 0 0 0 0,1 1 0 0 0,-2 1 0 0 0,0 0 0 0 0,-1 1 0 0 0,-1 0 0 0 0,0 0 0 0 0,2 0 0 0 0,0-2 0 0 0,1 1 0 0 0,1 0 0 0 0,0 1 0 0 0,1-2 0 0 0,2 1 0 0 0,0-2 0 0 0,0 1 0 0 0,1-1 0 0 0,-1 0 0 0 0,1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7.png"/><Relationship Id="rId4" Type="http://schemas.openxmlformats.org/officeDocument/2006/relationships/customXml" Target="../ink/ink5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16.png"/><Relationship Id="rId5" Type="http://schemas.openxmlformats.org/officeDocument/2006/relationships/image" Target="../media/image20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73627C0-AAA9-24B9-D20E-1A31EB7AAB1D}"/>
              </a:ext>
            </a:extLst>
          </p:cNvPr>
          <p:cNvSpPr>
            <a:spLocks noGrp="1"/>
          </p:cNvSpPr>
          <p:nvPr/>
        </p:nvSpPr>
        <p:spPr>
          <a:xfrm>
            <a:off x="1532965" y="950389"/>
            <a:ext cx="9144000" cy="1710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LINFO2347: Computer system </a:t>
            </a:r>
            <a:r>
              <a:rPr lang="fr-FR" dirty="0" err="1"/>
              <a:t>security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EF0989AD-08FC-9A90-A56E-01930B0FAB0A}"/>
              </a:ext>
            </a:extLst>
          </p:cNvPr>
          <p:cNvSpPr>
            <a:spLocks noGrp="1"/>
          </p:cNvSpPr>
          <p:nvPr/>
        </p:nvSpPr>
        <p:spPr>
          <a:xfrm>
            <a:off x="1525010" y="293896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/>
              <a:t>Project 2 – network </a:t>
            </a:r>
            <a:r>
              <a:rPr lang="fr-FR" sz="3600" dirty="0" err="1"/>
              <a:t>attacks</a:t>
            </a:r>
          </a:p>
          <a:p>
            <a:r>
              <a:rPr lang="fr-FR" dirty="0"/>
              <a:t> </a:t>
            </a:r>
          </a:p>
          <a:p>
            <a:endParaRPr lang="fr-FR" sz="120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E3077C3-7019-8170-AE12-43AC1FFD007D}"/>
              </a:ext>
            </a:extLst>
          </p:cNvPr>
          <p:cNvSpPr>
            <a:spLocks noGrp="1"/>
          </p:cNvSpPr>
          <p:nvPr/>
        </p:nvSpPr>
        <p:spPr>
          <a:xfrm>
            <a:off x="2302192" y="6417310"/>
            <a:ext cx="7607936" cy="398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200" dirty="0"/>
              <a:t>16/05/2025</a:t>
            </a:r>
          </a:p>
        </p:txBody>
      </p:sp>
      <p:pic>
        <p:nvPicPr>
          <p:cNvPr id="7" name="Image 6" descr="Une image contenant capture d’écran, logo, symbole, Graphique&#10;&#10;Description générée automatiquement">
            <a:extLst>
              <a:ext uri="{FF2B5EF4-FFF2-40B4-BE49-F238E27FC236}">
                <a16:creationId xmlns:a16="http://schemas.microsoft.com/office/drawing/2014/main" id="{642B0EF9-C8C6-7368-0289-2CD2E15A8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53" y="6056456"/>
            <a:ext cx="981364" cy="599787"/>
          </a:xfrm>
          <a:prstGeom prst="rect">
            <a:avLst/>
          </a:prstGeom>
        </p:spPr>
      </p:pic>
      <p:sp>
        <p:nvSpPr>
          <p:cNvPr id="8" name="ZoneTexte 9">
            <a:extLst>
              <a:ext uri="{FF2B5EF4-FFF2-40B4-BE49-F238E27FC236}">
                <a16:creationId xmlns:a16="http://schemas.microsoft.com/office/drawing/2014/main" id="{07C12AAA-2F1E-ED6F-0EF8-E6B33691C683}"/>
              </a:ext>
            </a:extLst>
          </p:cNvPr>
          <p:cNvSpPr txBox="1"/>
          <p:nvPr/>
        </p:nvSpPr>
        <p:spPr>
          <a:xfrm>
            <a:off x="190353" y="4429080"/>
            <a:ext cx="2416307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ea typeface="+mn-lt"/>
                <a:cs typeface="+mn-lt"/>
              </a:rPr>
              <a:t>Authors</a:t>
            </a:r>
            <a:r>
              <a:rPr lang="fr-FR" dirty="0"/>
              <a:t>: </a:t>
            </a:r>
          </a:p>
          <a:p>
            <a:r>
              <a:rPr lang="fr-FR" dirty="0"/>
              <a:t>Diego </a:t>
            </a:r>
            <a:r>
              <a:rPr lang="fr-FR" dirty="0" err="1"/>
              <a:t>Troch</a:t>
            </a:r>
            <a:endParaRPr lang="fr-FR"/>
          </a:p>
          <a:p>
            <a:r>
              <a:rPr lang="fr-FR" dirty="0"/>
              <a:t>Sam </a:t>
            </a:r>
            <a:r>
              <a:rPr lang="fr-FR" dirty="0" err="1"/>
              <a:t>Raymakers</a:t>
            </a:r>
            <a:endParaRPr lang="fr-FR" dirty="0"/>
          </a:p>
          <a:p>
            <a:endParaRPr lang="fr-FR" dirty="0"/>
          </a:p>
          <a:p>
            <a:endParaRPr lang="fr-FR"/>
          </a:p>
          <a:p>
            <a:endParaRPr lang="fr-FR"/>
          </a:p>
        </p:txBody>
      </p:sp>
      <p:sp>
        <p:nvSpPr>
          <p:cNvPr id="9" name="ZoneTexte 24">
            <a:extLst>
              <a:ext uri="{FF2B5EF4-FFF2-40B4-BE49-F238E27FC236}">
                <a16:creationId xmlns:a16="http://schemas.microsoft.com/office/drawing/2014/main" id="{AF897CCA-D273-C45C-C716-5B05D2CF58DC}"/>
              </a:ext>
            </a:extLst>
          </p:cNvPr>
          <p:cNvSpPr txBox="1"/>
          <p:nvPr/>
        </p:nvSpPr>
        <p:spPr>
          <a:xfrm>
            <a:off x="8525966" y="4429107"/>
            <a:ext cx="3534170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dirty="0" err="1"/>
              <a:t>Teaching</a:t>
            </a:r>
            <a:r>
              <a:rPr lang="fr-FR" dirty="0"/>
              <a:t> staff:</a:t>
            </a:r>
          </a:p>
          <a:p>
            <a:pPr algn="r"/>
            <a:r>
              <a:rPr lang="fr-FR" dirty="0">
                <a:ea typeface="+mn-lt"/>
                <a:cs typeface="+mn-lt"/>
              </a:rPr>
              <a:t>Ramin </a:t>
            </a:r>
            <a:r>
              <a:rPr lang="fr-FR" dirty="0" err="1">
                <a:ea typeface="+mn-lt"/>
                <a:cs typeface="+mn-lt"/>
              </a:rPr>
              <a:t>Sadre</a:t>
            </a:r>
            <a:r>
              <a:rPr lang="fr-FR" dirty="0">
                <a:ea typeface="+mn-lt"/>
                <a:cs typeface="+mn-lt"/>
              </a:rPr>
              <a:t> </a:t>
            </a:r>
            <a:endParaRPr lang="fr-FR" dirty="0"/>
          </a:p>
          <a:p>
            <a:pPr algn="r"/>
            <a:r>
              <a:rPr lang="fr-FR" dirty="0"/>
              <a:t>François Keersmaeker</a:t>
            </a:r>
          </a:p>
          <a:p>
            <a:pPr algn="r"/>
            <a:r>
              <a:rPr lang="fr-FR" dirty="0"/>
              <a:t>Tom Rousseaux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5A87D0B-F9EF-3C39-C29E-671D1482E7D7}"/>
              </a:ext>
            </a:extLst>
          </p:cNvPr>
          <p:cNvCxnSpPr/>
          <p:nvPr/>
        </p:nvCxnSpPr>
        <p:spPr>
          <a:xfrm flipV="1">
            <a:off x="3972560" y="6405880"/>
            <a:ext cx="426720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08B61D7C-9620-B444-1E92-42076C5320F3}"/>
              </a:ext>
            </a:extLst>
          </p:cNvPr>
          <p:cNvSpPr>
            <a:spLocks noGrp="1"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6CCC6-2BE5-4E42-96A4-D1E8E81A3D8E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098091BA-3F10-FE76-7E84-C03B43EF28BF}"/>
              </a:ext>
            </a:extLst>
          </p:cNvPr>
          <p:cNvSpPr>
            <a:spLocks noGrp="1"/>
          </p:cNvSpPr>
          <p:nvPr/>
        </p:nvSpPr>
        <p:spPr>
          <a:xfrm>
            <a:off x="1532965" y="950389"/>
            <a:ext cx="9144000" cy="1710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DD0B8071-E5C3-6908-66CD-90C30E320014}"/>
              </a:ext>
            </a:extLst>
          </p:cNvPr>
          <p:cNvSpPr>
            <a:spLocks noGrp="1"/>
          </p:cNvSpPr>
          <p:nvPr/>
        </p:nvSpPr>
        <p:spPr>
          <a:xfrm>
            <a:off x="2293433" y="6058207"/>
            <a:ext cx="7607936" cy="398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200" dirty="0"/>
          </a:p>
        </p:txBody>
      </p:sp>
      <p:pic>
        <p:nvPicPr>
          <p:cNvPr id="16" name="Image 15" descr="Une image contenant capture d’écran, logo, symbole, Graphique&#10;&#10;Description générée automatiquement">
            <a:extLst>
              <a:ext uri="{FF2B5EF4-FFF2-40B4-BE49-F238E27FC236}">
                <a16:creationId xmlns:a16="http://schemas.microsoft.com/office/drawing/2014/main" id="{85FEB065-187D-1DB5-2FA1-7D9004B7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53" y="6056456"/>
            <a:ext cx="981364" cy="599787"/>
          </a:xfrm>
          <a:prstGeom prst="rect">
            <a:avLst/>
          </a:prstGeom>
        </p:spPr>
      </p:pic>
      <p:sp>
        <p:nvSpPr>
          <p:cNvPr id="18" name="ZoneTexte 24">
            <a:extLst>
              <a:ext uri="{FF2B5EF4-FFF2-40B4-BE49-F238E27FC236}">
                <a16:creationId xmlns:a16="http://schemas.microsoft.com/office/drawing/2014/main" id="{279A0F2A-EC39-A680-8C98-F56CCF37A9ED}"/>
              </a:ext>
            </a:extLst>
          </p:cNvPr>
          <p:cNvSpPr txBox="1"/>
          <p:nvPr/>
        </p:nvSpPr>
        <p:spPr>
          <a:xfrm>
            <a:off x="8525966" y="3763452"/>
            <a:ext cx="353417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dirty="0">
                <a:ea typeface="+mn-lt"/>
                <a:cs typeface="+mn-lt"/>
              </a:rPr>
              <a:t> </a:t>
            </a:r>
            <a:endParaRPr lang="fr-FR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46067C6-20FD-61E2-B24B-F75C0151EC67}"/>
              </a:ext>
            </a:extLst>
          </p:cNvPr>
          <p:cNvCxnSpPr/>
          <p:nvPr/>
        </p:nvCxnSpPr>
        <p:spPr>
          <a:xfrm flipV="1">
            <a:off x="3972560" y="6405880"/>
            <a:ext cx="426720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numéro de diapositive 3">
            <a:extLst>
              <a:ext uri="{FF2B5EF4-FFF2-40B4-BE49-F238E27FC236}">
                <a16:creationId xmlns:a16="http://schemas.microsoft.com/office/drawing/2014/main" id="{0846D324-49D8-3F9A-FAB9-A2F18BA808BE}"/>
              </a:ext>
            </a:extLst>
          </p:cNvPr>
          <p:cNvSpPr>
            <a:spLocks noGrp="1"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6CCC6-2BE5-4E42-96A4-D1E8E81A3D8E}" type="slidenum">
              <a:rPr lang="fr-FR" smtClean="0"/>
              <a:pPr/>
              <a:t>1</a:t>
            </a:fld>
            <a:endParaRPr lang="fr-FR"/>
          </a:p>
        </p:txBody>
      </p:sp>
      <p:pic>
        <p:nvPicPr>
          <p:cNvPr id="22" name="Image 21" descr="Une image contenant diagramme, capture d’écran, ligne, conception&#10;&#10;Le contenu généré par l’IA peut être incorrect.">
            <a:extLst>
              <a:ext uri="{FF2B5EF4-FFF2-40B4-BE49-F238E27FC236}">
                <a16:creationId xmlns:a16="http://schemas.microsoft.com/office/drawing/2014/main" id="{87048C59-9D1E-BCA0-F902-AA80520DC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721" y="3732706"/>
            <a:ext cx="4552074" cy="2309210"/>
          </a:xfrm>
          <a:prstGeom prst="rect">
            <a:avLst/>
          </a:prstGeom>
        </p:spPr>
      </p:pic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A6089C4B-B051-AF59-DAF6-4D183E8A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9CFED-2FB8-FFB9-8D1A-EAA987D7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Attack 1 : network scanning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798E39-E994-B1A7-AA68-B3C20FD85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/>
              <a:t>TCP SYN port scan and UDP port scan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44E3B8-9105-2B6E-5D1D-E9246049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2514E7B-2069-BA82-FCD4-076A141DAACC}"/>
              </a:ext>
            </a:extLst>
          </p:cNvPr>
          <p:cNvSpPr txBox="1"/>
          <p:nvPr/>
        </p:nvSpPr>
        <p:spPr>
          <a:xfrm>
            <a:off x="5065986" y="6318469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200"/>
              <a:t>16/05/2025</a:t>
            </a:r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C02EABB-EC8C-9BC1-73E9-BBA4F651C57B}"/>
              </a:ext>
            </a:extLst>
          </p:cNvPr>
          <p:cNvCxnSpPr/>
          <p:nvPr/>
        </p:nvCxnSpPr>
        <p:spPr>
          <a:xfrm flipV="1">
            <a:off x="3788629" y="6362087"/>
            <a:ext cx="426720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Une image contenant capture d’écran, logo, symbole, Graphique&#10;&#10;Description générée automatiquement">
            <a:extLst>
              <a:ext uri="{FF2B5EF4-FFF2-40B4-BE49-F238E27FC236}">
                <a16:creationId xmlns:a16="http://schemas.microsoft.com/office/drawing/2014/main" id="{0310A8F5-4F05-FB13-534C-7497F62F4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53" y="6056456"/>
            <a:ext cx="981364" cy="599787"/>
          </a:xfrm>
          <a:prstGeom prst="rect">
            <a:avLst/>
          </a:prstGeom>
        </p:spPr>
      </p:pic>
      <p:pic>
        <p:nvPicPr>
          <p:cNvPr id="8" name="Image 7" descr="Une image contenant diagramme, capture d’écran, ligne, conception&#10;&#10;Le contenu généré par l’IA peut être incorrect.">
            <a:extLst>
              <a:ext uri="{FF2B5EF4-FFF2-40B4-BE49-F238E27FC236}">
                <a16:creationId xmlns:a16="http://schemas.microsoft.com/office/drawing/2014/main" id="{F1966B8D-1A0C-4619-A670-6FBC5A5E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349" y="2938419"/>
            <a:ext cx="6160022" cy="311641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0F67EF8-1AB0-2919-5C0D-8EA013486DE7}"/>
              </a:ext>
            </a:extLst>
          </p:cNvPr>
          <p:cNvSpPr txBox="1"/>
          <p:nvPr/>
        </p:nvSpPr>
        <p:spPr>
          <a:xfrm>
            <a:off x="8052660" y="3357965"/>
            <a:ext cx="10203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solidFill>
                  <a:srgbClr val="FF0000"/>
                </a:solidFill>
              </a:rPr>
              <a:t>Networkscan.py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9E201DA-D0B2-EDCB-F295-EB770F510D30}"/>
              </a:ext>
            </a:extLst>
          </p:cNvPr>
          <p:cNvSpPr txBox="1"/>
          <p:nvPr/>
        </p:nvSpPr>
        <p:spPr>
          <a:xfrm>
            <a:off x="6347847" y="3357966"/>
            <a:ext cx="1459423" cy="58477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 err="1">
                <a:solidFill>
                  <a:srgbClr val="92D050"/>
                </a:solidFill>
              </a:rPr>
              <a:t>Scan_defense.nft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060827B7-052B-E849-89BF-F7B1ED028C54}"/>
                  </a:ext>
                </a:extLst>
              </p14:cNvPr>
              <p14:cNvContentPartPr/>
              <p14:nvPr/>
            </p14:nvContentPartPr>
            <p14:xfrm>
              <a:off x="3447685" y="3634839"/>
              <a:ext cx="4406217" cy="1760369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060827B7-052B-E849-89BF-F7B1ED028C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9687" y="3616843"/>
                <a:ext cx="4441853" cy="1796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9A8CD615-27A0-D336-F4DA-67E3FD330B7B}"/>
                  </a:ext>
                </a:extLst>
              </p14:cNvPr>
              <p14:cNvContentPartPr/>
              <p14:nvPr/>
            </p14:nvContentPartPr>
            <p14:xfrm>
              <a:off x="6966393" y="4086766"/>
              <a:ext cx="348745" cy="610451"/>
            </p14:xfrm>
          </p:contentPart>
        </mc:Choice>
        <mc:Fallback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9A8CD615-27A0-D336-F4DA-67E3FD330B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48398" y="4068780"/>
                <a:ext cx="384375" cy="646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76A33755-2422-00BB-6BE2-CC530F6CCC57}"/>
                  </a:ext>
                </a:extLst>
              </p14:cNvPr>
              <p14:cNvContentPartPr/>
              <p14:nvPr/>
            </p14:nvContentPartPr>
            <p14:xfrm>
              <a:off x="6547680" y="4279972"/>
              <a:ext cx="240876" cy="155140"/>
            </p14:xfrm>
          </p:contentPart>
        </mc:Choice>
        <mc:Fallback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76A33755-2422-00BB-6BE2-CC530F6CCC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29704" y="4262016"/>
                <a:ext cx="276468" cy="190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21430966-1A92-B722-2923-886BA2D6E403}"/>
                  </a:ext>
                </a:extLst>
              </p14:cNvPr>
              <p14:cNvContentPartPr/>
              <p14:nvPr/>
            </p14:nvContentPartPr>
            <p14:xfrm>
              <a:off x="6625147" y="4312984"/>
              <a:ext cx="164878" cy="133149"/>
            </p14:xfrm>
          </p:contentPart>
        </mc:Choice>
        <mc:Fallback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21430966-1A92-B722-2923-886BA2D6E4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07186" y="4295039"/>
                <a:ext cx="200440" cy="1686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533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DEFE7-3ABB-B414-1157-5F5F066A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Attack 2 : ARP </a:t>
            </a:r>
            <a:r>
              <a:rPr lang="fr-FR" dirty="0" err="1"/>
              <a:t>Poisoning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0F9453-F6A0-C29D-EFDD-1F0F976C6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BC1C4A-26C4-92FC-F381-35A977E2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 descr="Une image contenant capture d’écran, logo, symbole, Graphique&#10;&#10;Description générée automatiquement">
            <a:extLst>
              <a:ext uri="{FF2B5EF4-FFF2-40B4-BE49-F238E27FC236}">
                <a16:creationId xmlns:a16="http://schemas.microsoft.com/office/drawing/2014/main" id="{B67C7270-8428-1A91-3180-2DDB78410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53" y="6056456"/>
            <a:ext cx="981364" cy="59978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DADDC22-5E18-93E1-A277-FA8612EDAFEF}"/>
              </a:ext>
            </a:extLst>
          </p:cNvPr>
          <p:cNvSpPr txBox="1"/>
          <p:nvPr/>
        </p:nvSpPr>
        <p:spPr>
          <a:xfrm>
            <a:off x="5065986" y="6318469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200"/>
              <a:t>16/05/2025</a:t>
            </a:r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6CA57B9-0DAE-225C-65AD-E8A64315E742}"/>
              </a:ext>
            </a:extLst>
          </p:cNvPr>
          <p:cNvCxnSpPr/>
          <p:nvPr/>
        </p:nvCxnSpPr>
        <p:spPr>
          <a:xfrm flipV="1">
            <a:off x="3788629" y="6362087"/>
            <a:ext cx="426720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Une image contenant diagramme, capture d’écran, ligne, conception&#10;&#10;Le contenu généré par l’IA peut être incorrect.">
            <a:extLst>
              <a:ext uri="{FF2B5EF4-FFF2-40B4-BE49-F238E27FC236}">
                <a16:creationId xmlns:a16="http://schemas.microsoft.com/office/drawing/2014/main" id="{BC6D1091-7FFC-4E41-EA34-C49E555D8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349" y="2344419"/>
            <a:ext cx="7336022" cy="371641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0597E9F-174B-DBD8-3330-082EF88808CE}"/>
              </a:ext>
            </a:extLst>
          </p:cNvPr>
          <p:cNvSpPr txBox="1"/>
          <p:nvPr/>
        </p:nvSpPr>
        <p:spPr>
          <a:xfrm>
            <a:off x="1316838" y="2752010"/>
            <a:ext cx="196857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arp_poison.py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82BEE12-CC68-121A-0AAC-64DAA05B3DE8}"/>
              </a:ext>
            </a:extLst>
          </p:cNvPr>
          <p:cNvSpPr txBox="1"/>
          <p:nvPr/>
        </p:nvSpPr>
        <p:spPr>
          <a:xfrm>
            <a:off x="4688025" y="2752010"/>
            <a:ext cx="1747289" cy="33855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92D050"/>
                </a:solidFill>
              </a:rPr>
              <a:t>arp_defense.py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016F5E4-A0A9-5F65-890F-29F32D446778}"/>
              </a:ext>
            </a:extLst>
          </p:cNvPr>
          <p:cNvSpPr txBox="1"/>
          <p:nvPr/>
        </p:nvSpPr>
        <p:spPr>
          <a:xfrm>
            <a:off x="4591756" y="3386667"/>
            <a:ext cx="17140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ping 10.1.0.1</a:t>
            </a:r>
          </a:p>
          <a:p>
            <a:r>
              <a:rPr lang="fr-FR" sz="1400" dirty="0"/>
              <a:t>ping 10.1.0.2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74319D2F-72F9-6C26-7ABC-58DF160AF97A}"/>
                  </a:ext>
                </a:extLst>
              </p14:cNvPr>
              <p14:cNvContentPartPr/>
              <p14:nvPr/>
            </p14:nvContentPartPr>
            <p14:xfrm>
              <a:off x="3242277" y="3200399"/>
              <a:ext cx="991055" cy="797611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74319D2F-72F9-6C26-7ABC-58DF160AF9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4644" y="3182770"/>
                <a:ext cx="1026681" cy="833228"/>
              </a:xfrm>
              <a:prstGeom prst="rect">
                <a:avLst/>
              </a:prstGeom>
            </p:spPr>
          </p:pic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4BCE52B8-9D00-5EC6-7F95-00DF3338C737}"/>
              </a:ext>
            </a:extLst>
          </p:cNvPr>
          <p:cNvSpPr txBox="1"/>
          <p:nvPr/>
        </p:nvSpPr>
        <p:spPr>
          <a:xfrm>
            <a:off x="846666" y="3428999"/>
            <a:ext cx="295486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 dirty="0"/>
              <a:t>MAC </a:t>
            </a:r>
            <a:r>
              <a:rPr lang="fr-FR" sz="1100" dirty="0" err="1"/>
              <a:t>adress</a:t>
            </a:r>
            <a:r>
              <a:rPr lang="fr-FR" sz="1100" dirty="0"/>
              <a:t> ws2 : </a:t>
            </a:r>
            <a:r>
              <a:rPr lang="fr-FR" sz="1100" dirty="0">
                <a:latin typeface="Consolas"/>
              </a:rPr>
              <a:t>c6:ee:e1:d6:df:fb</a:t>
            </a:r>
            <a:endParaRPr lang="fr-FR" sz="11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378ABA7-8EA5-4F62-8FA9-12C264AC9587}"/>
              </a:ext>
            </a:extLst>
          </p:cNvPr>
          <p:cNvSpPr txBox="1"/>
          <p:nvPr/>
        </p:nvSpPr>
        <p:spPr>
          <a:xfrm>
            <a:off x="2692399" y="4758266"/>
            <a:ext cx="295486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MAC </a:t>
            </a:r>
            <a:r>
              <a:rPr lang="fr-FR" sz="1100" err="1">
                <a:solidFill>
                  <a:srgbClr val="FF0000"/>
                </a:solidFill>
              </a:rPr>
              <a:t>adress</a:t>
            </a:r>
            <a:r>
              <a:rPr lang="fr-FR" sz="1100" dirty="0">
                <a:solidFill>
                  <a:srgbClr val="FF0000"/>
                </a:solidFill>
              </a:rPr>
              <a:t> r1: </a:t>
            </a:r>
            <a:r>
              <a:rPr lang="fr-FR" sz="1100" dirty="0">
                <a:solidFill>
                  <a:srgbClr val="FF0000"/>
                </a:solidFill>
                <a:latin typeface="Consolas"/>
              </a:rPr>
              <a:t>c6:ee:e1:d6:df:fb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F90D4FF-EC31-78E4-2BB3-6CE395A6E440}"/>
              </a:ext>
            </a:extLst>
          </p:cNvPr>
          <p:cNvSpPr txBox="1"/>
          <p:nvPr/>
        </p:nvSpPr>
        <p:spPr>
          <a:xfrm>
            <a:off x="2692399" y="4504266"/>
            <a:ext cx="295486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 dirty="0"/>
              <a:t>MAC </a:t>
            </a:r>
            <a:r>
              <a:rPr lang="fr-FR" sz="1100" dirty="0" err="1"/>
              <a:t>adress</a:t>
            </a:r>
            <a:r>
              <a:rPr lang="fr-FR" sz="1100" dirty="0"/>
              <a:t> r1: </a:t>
            </a:r>
            <a:r>
              <a:rPr lang="fr-FR" sz="1100" dirty="0">
                <a:latin typeface="Consolas"/>
              </a:rPr>
              <a:t>e6:b4:81:40:67:bf</a:t>
            </a:r>
            <a:endParaRPr lang="fr-FR" sz="1100" dirty="0"/>
          </a:p>
        </p:txBody>
      </p:sp>
      <p:sp>
        <p:nvSpPr>
          <p:cNvPr id="13" name="Interdiction 12">
            <a:extLst>
              <a:ext uri="{FF2B5EF4-FFF2-40B4-BE49-F238E27FC236}">
                <a16:creationId xmlns:a16="http://schemas.microsoft.com/office/drawing/2014/main" id="{FB0D79A3-2723-FDE0-EDED-504187A199B6}"/>
              </a:ext>
            </a:extLst>
          </p:cNvPr>
          <p:cNvSpPr/>
          <p:nvPr/>
        </p:nvSpPr>
        <p:spPr>
          <a:xfrm>
            <a:off x="3606799" y="4453466"/>
            <a:ext cx="448733" cy="31326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7" name="Interdiction 16">
            <a:extLst>
              <a:ext uri="{FF2B5EF4-FFF2-40B4-BE49-F238E27FC236}">
                <a16:creationId xmlns:a16="http://schemas.microsoft.com/office/drawing/2014/main" id="{3DE60F62-91C2-9911-34D0-EE37942671CF}"/>
              </a:ext>
            </a:extLst>
          </p:cNvPr>
          <p:cNvSpPr/>
          <p:nvPr/>
        </p:nvSpPr>
        <p:spPr>
          <a:xfrm>
            <a:off x="3496733" y="4792132"/>
            <a:ext cx="550333" cy="321733"/>
          </a:xfrm>
          <a:prstGeom prst="noSmoking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A192D6FC-7FF3-B2EC-DC6D-3F53CAD6D574}"/>
                  </a:ext>
                </a:extLst>
              </p14:cNvPr>
              <p14:cNvContentPartPr/>
              <p14:nvPr/>
            </p14:nvContentPartPr>
            <p14:xfrm>
              <a:off x="3988778" y="3361266"/>
              <a:ext cx="682750" cy="720848"/>
            </p14:xfrm>
          </p:contentPart>
        </mc:Choice>
        <mc:Fallback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A192D6FC-7FF3-B2EC-DC6D-3F53CAD6D5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71152" y="3343272"/>
                <a:ext cx="718362" cy="756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D2516AEB-D34E-0851-11AE-1FC01E19EC56}"/>
                  </a:ext>
                </a:extLst>
              </p14:cNvPr>
              <p14:cNvContentPartPr/>
              <p14:nvPr/>
            </p14:nvContentPartPr>
            <p14:xfrm>
              <a:off x="3437204" y="3277810"/>
              <a:ext cx="575995" cy="471939"/>
            </p14:xfrm>
          </p:contentPart>
        </mc:Choice>
        <mc:Fallback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D2516AEB-D34E-0851-11AE-1FC01E19EC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9215" y="3260184"/>
                <a:ext cx="611612" cy="5075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915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 animBg="1"/>
      <p:bldP spid="5" grpId="0"/>
      <p:bldP spid="8" grpId="0"/>
      <p:bldP spid="9" grpId="0"/>
      <p:bldP spid="11" grpId="0"/>
      <p:bldP spid="13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01E13-0E04-E5EE-42C4-2F57FD19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Attack 3 : FTP Brute-force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FFC840-1771-6D26-28D6-5E4C387E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7AEFD6-514B-533E-9265-32D5097F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 descr="Une image contenant capture d’écran, logo, symbole, Graphique&#10;&#10;Description générée automatiquement">
            <a:extLst>
              <a:ext uri="{FF2B5EF4-FFF2-40B4-BE49-F238E27FC236}">
                <a16:creationId xmlns:a16="http://schemas.microsoft.com/office/drawing/2014/main" id="{715FD1D5-4439-A2D1-4DAA-A5B18ECC3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53" y="6056456"/>
            <a:ext cx="981364" cy="59978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FCF3B64-FEF5-658E-2F9B-AA8E02158532}"/>
              </a:ext>
            </a:extLst>
          </p:cNvPr>
          <p:cNvSpPr txBox="1"/>
          <p:nvPr/>
        </p:nvSpPr>
        <p:spPr>
          <a:xfrm>
            <a:off x="5065986" y="6318469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200"/>
              <a:t>16/05/2025</a:t>
            </a:r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38A4C2D-9D19-8B77-2715-70C6BA6C87D7}"/>
              </a:ext>
            </a:extLst>
          </p:cNvPr>
          <p:cNvCxnSpPr/>
          <p:nvPr/>
        </p:nvCxnSpPr>
        <p:spPr>
          <a:xfrm flipV="1">
            <a:off x="3788629" y="6362087"/>
            <a:ext cx="426720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 11" descr="Une image contenant diagramme, capture d’écran, ligne, conception&#10;&#10;Le contenu généré par l’IA peut être incorrect.">
            <a:extLst>
              <a:ext uri="{FF2B5EF4-FFF2-40B4-BE49-F238E27FC236}">
                <a16:creationId xmlns:a16="http://schemas.microsoft.com/office/drawing/2014/main" id="{87F923CC-0211-1897-6E9D-B01D1A8B8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349" y="2593952"/>
            <a:ext cx="6796022" cy="345241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7F9FB28-AEB4-AA74-4588-64CC6E26F094}"/>
              </a:ext>
            </a:extLst>
          </p:cNvPr>
          <p:cNvSpPr txBox="1"/>
          <p:nvPr/>
        </p:nvSpPr>
        <p:spPr>
          <a:xfrm>
            <a:off x="8228838" y="3262010"/>
            <a:ext cx="196857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ftp_bruteforce.py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D7502DC-845D-8377-4F25-3DCC931DE867}"/>
              </a:ext>
            </a:extLst>
          </p:cNvPr>
          <p:cNvSpPr txBox="1"/>
          <p:nvPr/>
        </p:nvSpPr>
        <p:spPr>
          <a:xfrm>
            <a:off x="6591559" y="3350322"/>
            <a:ext cx="1581821" cy="33855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>
                <a:solidFill>
                  <a:srgbClr val="92D050"/>
                </a:solidFill>
              </a:rPr>
              <a:t>ftp_defense.py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2AC3FFFF-453A-DC6F-D9AD-9E1F84BB1D7E}"/>
                  </a:ext>
                </a:extLst>
              </p14:cNvPr>
              <p14:cNvContentPartPr/>
              <p14:nvPr/>
            </p14:nvContentPartPr>
            <p14:xfrm>
              <a:off x="6402723" y="4286441"/>
              <a:ext cx="2013219" cy="1023653"/>
            </p14:xfrm>
          </p:contentPart>
        </mc:Choice>
        <mc:Fallback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2AC3FFFF-453A-DC6F-D9AD-9E1F84BB1D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4725" y="4268444"/>
                <a:ext cx="2048854" cy="10592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02BA9A1F-6D06-13EA-DDC1-FFD4AE807A6E}"/>
                  </a:ext>
                </a:extLst>
              </p14:cNvPr>
              <p14:cNvContentPartPr/>
              <p14:nvPr/>
            </p14:nvContentPartPr>
            <p14:xfrm>
              <a:off x="7196074" y="3855388"/>
              <a:ext cx="421836" cy="625474"/>
            </p14:xfrm>
          </p:contentPart>
        </mc:Choice>
        <mc:Fallback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02BA9A1F-6D06-13EA-DDC1-FFD4AE807A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8078" y="3837394"/>
                <a:ext cx="457469" cy="661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517241D1-9E82-EDBB-CE7A-8A3052C16F12}"/>
                  </a:ext>
                </a:extLst>
              </p14:cNvPr>
              <p14:cNvContentPartPr/>
              <p14:nvPr/>
            </p14:nvContentPartPr>
            <p14:xfrm>
              <a:off x="6843376" y="4109223"/>
              <a:ext cx="191783" cy="240166"/>
            </p14:xfrm>
          </p:contentPart>
        </mc:Choice>
        <mc:Fallback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517241D1-9E82-EDBB-CE7A-8A3052C16F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25385" y="4091247"/>
                <a:ext cx="227405" cy="275759"/>
              </a:xfrm>
              <a:prstGeom prst="rect">
                <a:avLst/>
              </a:prstGeom>
            </p:spPr>
          </p:pic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5B2D8402-9C48-1212-525D-5415C79DE6AF}"/>
              </a:ext>
            </a:extLst>
          </p:cNvPr>
          <p:cNvSpPr txBox="1"/>
          <p:nvPr/>
        </p:nvSpPr>
        <p:spPr>
          <a:xfrm>
            <a:off x="7556500" y="5238750"/>
            <a:ext cx="28098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>
                <a:solidFill>
                  <a:srgbClr val="92D050"/>
                </a:solidFill>
              </a:rPr>
              <a:t>If &gt;5 login in 60 seconds</a:t>
            </a:r>
          </a:p>
          <a:p>
            <a:r>
              <a:rPr lang="fr-FR" sz="1600" dirty="0">
                <a:solidFill>
                  <a:srgbClr val="92D050"/>
                </a:solidFill>
              </a:rPr>
              <a:t>drop connections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19BE8D-08AD-D75C-B741-0321D9785037}"/>
              </a:ext>
            </a:extLst>
          </p:cNvPr>
          <p:cNvSpPr txBox="1"/>
          <p:nvPr/>
        </p:nvSpPr>
        <p:spPr>
          <a:xfrm>
            <a:off x="7572374" y="4619624"/>
            <a:ext cx="33655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err="1">
                <a:solidFill>
                  <a:srgbClr val="FF0000"/>
                </a:solidFill>
              </a:rPr>
              <a:t>every</a:t>
            </a:r>
            <a:r>
              <a:rPr lang="fr-FR" sz="1600" dirty="0">
                <a:solidFill>
                  <a:srgbClr val="FF0000"/>
                </a:solidFill>
              </a:rPr>
              <a:t> 5 seconds:</a:t>
            </a:r>
          </a:p>
          <a:p>
            <a:r>
              <a:rPr lang="fr-FR" sz="1600" err="1">
                <a:solidFill>
                  <a:srgbClr val="FF0000"/>
                </a:solidFill>
              </a:rPr>
              <a:t>ftp.login</a:t>
            </a:r>
            <a:r>
              <a:rPr lang="fr-FR" sz="1600" dirty="0">
                <a:solidFill>
                  <a:srgbClr val="FF0000"/>
                </a:solidFill>
              </a:rPr>
              <a:t> (</a:t>
            </a:r>
            <a:r>
              <a:rPr lang="fr-FR" sz="1600" err="1">
                <a:solidFill>
                  <a:srgbClr val="FF0000"/>
                </a:solidFill>
              </a:rPr>
              <a:t>passwd</a:t>
            </a:r>
            <a:r>
              <a:rPr lang="fr-FR" sz="1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CE36D7-1312-5E5B-7095-A9BF728EA3AF}"/>
              </a:ext>
            </a:extLst>
          </p:cNvPr>
          <p:cNvSpPr txBox="1"/>
          <p:nvPr/>
        </p:nvSpPr>
        <p:spPr>
          <a:xfrm>
            <a:off x="8032750" y="2468561"/>
            <a:ext cx="328612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10k-most-common.txt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08CA580-C409-BBC3-AECC-3F857C0B7893}"/>
              </a:ext>
            </a:extLst>
          </p:cNvPr>
          <p:cNvGrpSpPr/>
          <p:nvPr/>
        </p:nvGrpSpPr>
        <p:grpSpPr>
          <a:xfrm>
            <a:off x="9659937" y="2855637"/>
            <a:ext cx="1159655" cy="2161839"/>
            <a:chOff x="9659937" y="2855637"/>
            <a:chExt cx="1159655" cy="216183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C4EA64A7-77E8-D397-1974-DB2D6C6B03D7}"/>
                    </a:ext>
                  </a:extLst>
                </p14:cNvPr>
                <p14:cNvContentPartPr/>
                <p14:nvPr/>
              </p14:nvContentPartPr>
              <p14:xfrm>
                <a:off x="9659937" y="2899840"/>
                <a:ext cx="1159655" cy="2117636"/>
              </p14:xfrm>
            </p:contentPart>
          </mc:Choice>
          <mc:Fallback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C4EA64A7-77E8-D397-1974-DB2D6C6B03D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42301" y="2882202"/>
                  <a:ext cx="1195287" cy="2153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AE4E8104-EAB1-9139-0CDE-3408B28785D7}"/>
                    </a:ext>
                  </a:extLst>
                </p14:cNvPr>
                <p14:cNvContentPartPr/>
                <p14:nvPr/>
              </p14:nvContentPartPr>
              <p14:xfrm>
                <a:off x="10437812" y="2855637"/>
                <a:ext cx="149784" cy="128862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AE4E8104-EAB1-9139-0CDE-3408B28785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20211" y="2837690"/>
                  <a:ext cx="185344" cy="16439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5865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5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5BBFD-C326-20A3-8F5F-EBCDBDE0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Attack 4 : SSH brute-force</a:t>
            </a:r>
          </a:p>
        </p:txBody>
      </p:sp>
      <p:sp>
        <p:nvSpPr>
          <p:cNvPr id="30" name="Espace réservé du numéro de diapositive 3">
            <a:extLst>
              <a:ext uri="{FF2B5EF4-FFF2-40B4-BE49-F238E27FC236}">
                <a16:creationId xmlns:a16="http://schemas.microsoft.com/office/drawing/2014/main" id="{173B3382-4AA8-513C-CCCB-36AE5B97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mtClean="0"/>
              <a:t>5</a:t>
            </a:fld>
            <a:endParaRPr lang="fr-FR"/>
          </a:p>
        </p:txBody>
      </p:sp>
      <p:pic>
        <p:nvPicPr>
          <p:cNvPr id="32" name="Image 31" descr="Une image contenant capture d’écran, logo, symbole, Graphique&#10;&#10;Description générée automatiquement">
            <a:extLst>
              <a:ext uri="{FF2B5EF4-FFF2-40B4-BE49-F238E27FC236}">
                <a16:creationId xmlns:a16="http://schemas.microsoft.com/office/drawing/2014/main" id="{0B947B61-6F8C-7F60-98D4-1F0AAF983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53" y="6056456"/>
            <a:ext cx="981364" cy="599787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49258BE0-B9D2-6628-1250-DFA01B6417C9}"/>
              </a:ext>
            </a:extLst>
          </p:cNvPr>
          <p:cNvSpPr txBox="1"/>
          <p:nvPr/>
        </p:nvSpPr>
        <p:spPr>
          <a:xfrm>
            <a:off x="5065986" y="6318469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200"/>
              <a:t>16/05/2025</a:t>
            </a:r>
            <a:endParaRPr lang="fr-FR"/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8840F09-5694-4D0E-C137-6ED66E92F552}"/>
              </a:ext>
            </a:extLst>
          </p:cNvPr>
          <p:cNvCxnSpPr/>
          <p:nvPr/>
        </p:nvCxnSpPr>
        <p:spPr>
          <a:xfrm flipV="1">
            <a:off x="3788629" y="6362087"/>
            <a:ext cx="426720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age 37" descr="Une image contenant diagramme, capture d’écran, ligne, conception&#10;&#10;Le contenu généré par l’IA peut être incorrect.">
            <a:extLst>
              <a:ext uri="{FF2B5EF4-FFF2-40B4-BE49-F238E27FC236}">
                <a16:creationId xmlns:a16="http://schemas.microsoft.com/office/drawing/2014/main" id="{D39B6983-1B4B-CAFF-3A79-0E1FCE53E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349" y="2344419"/>
            <a:ext cx="7348022" cy="3716412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96CACEF3-13D5-FB95-255F-273E7A6D6BED}"/>
              </a:ext>
            </a:extLst>
          </p:cNvPr>
          <p:cNvSpPr txBox="1"/>
          <p:nvPr/>
        </p:nvSpPr>
        <p:spPr>
          <a:xfrm>
            <a:off x="8258838" y="3094010"/>
            <a:ext cx="196857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ssh_bruteforce.py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A070113-DF3D-8F38-1342-29F5B551B648}"/>
              </a:ext>
            </a:extLst>
          </p:cNvPr>
          <p:cNvSpPr txBox="1"/>
          <p:nvPr/>
        </p:nvSpPr>
        <p:spPr>
          <a:xfrm>
            <a:off x="6854025" y="3094010"/>
            <a:ext cx="955289" cy="58477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>
                <a:solidFill>
                  <a:srgbClr val="92D050"/>
                </a:solidFill>
              </a:rPr>
              <a:t>ssh_defense.py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5" name="Encre 44">
                <a:extLst>
                  <a:ext uri="{FF2B5EF4-FFF2-40B4-BE49-F238E27FC236}">
                    <a16:creationId xmlns:a16="http://schemas.microsoft.com/office/drawing/2014/main" id="{220FB0D3-770E-5580-C699-509B5F295CA1}"/>
                  </a:ext>
                </a:extLst>
              </p14:cNvPr>
              <p14:cNvContentPartPr/>
              <p14:nvPr/>
            </p14:nvContentPartPr>
            <p14:xfrm>
              <a:off x="4619054" y="4130678"/>
              <a:ext cx="3775284" cy="1091164"/>
            </p14:xfrm>
          </p:contentPart>
        </mc:Choice>
        <mc:Fallback>
          <p:pic>
            <p:nvPicPr>
              <p:cNvPr id="45" name="Encre 44">
                <a:extLst>
                  <a:ext uri="{FF2B5EF4-FFF2-40B4-BE49-F238E27FC236}">
                    <a16:creationId xmlns:a16="http://schemas.microsoft.com/office/drawing/2014/main" id="{220FB0D3-770E-5580-C699-509B5F295C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1056" y="4112684"/>
                <a:ext cx="3810920" cy="1126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9FDF11C7-BA55-4292-0588-26D6586755DA}"/>
                  </a:ext>
                </a:extLst>
              </p14:cNvPr>
              <p14:cNvContentPartPr/>
              <p14:nvPr/>
            </p14:nvContentPartPr>
            <p14:xfrm>
              <a:off x="4641922" y="5220782"/>
              <a:ext cx="13854" cy="13854"/>
            </p14:xfrm>
          </p:contentPart>
        </mc:Choice>
        <mc:Fallback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9FDF11C7-BA55-4292-0588-26D6586755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9222" y="4528082"/>
                <a:ext cx="1385400" cy="13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5296D132-617B-4B08-3FE3-E2DDF99416DA}"/>
                  </a:ext>
                </a:extLst>
              </p14:cNvPr>
              <p14:cNvContentPartPr/>
              <p14:nvPr/>
            </p14:nvContentPartPr>
            <p14:xfrm>
              <a:off x="7230665" y="3795461"/>
              <a:ext cx="452959" cy="610195"/>
            </p14:xfrm>
          </p:contentPart>
        </mc:Choice>
        <mc:Fallback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5296D132-617B-4B08-3FE3-E2DDF99416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12676" y="3777472"/>
                <a:ext cx="488577" cy="645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95304440-758F-2ACA-C047-0E55E56B6DFD}"/>
                  </a:ext>
                </a:extLst>
              </p14:cNvPr>
              <p14:cNvContentPartPr/>
              <p14:nvPr/>
            </p14:nvContentPartPr>
            <p14:xfrm>
              <a:off x="6734047" y="3973764"/>
              <a:ext cx="280931" cy="302551"/>
            </p14:xfrm>
          </p:contentPart>
        </mc:Choice>
        <mc:Fallback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95304440-758F-2ACA-C047-0E55E56B6D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16062" y="3955798"/>
                <a:ext cx="316542" cy="338124"/>
              </a:xfrm>
              <a:prstGeom prst="rect">
                <a:avLst/>
              </a:prstGeom>
            </p:spPr>
          </p:pic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12C43CF1-6E10-CDF6-B97F-1200E6A37B2E}"/>
              </a:ext>
            </a:extLst>
          </p:cNvPr>
          <p:cNvSpPr txBox="1"/>
          <p:nvPr/>
        </p:nvSpPr>
        <p:spPr>
          <a:xfrm>
            <a:off x="7532687" y="4603749"/>
            <a:ext cx="229393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err="1">
                <a:solidFill>
                  <a:srgbClr val="FF0000"/>
                </a:solidFill>
              </a:rPr>
              <a:t>every</a:t>
            </a:r>
            <a:r>
              <a:rPr lang="fr-FR" sz="1600" dirty="0">
                <a:solidFill>
                  <a:srgbClr val="FF0000"/>
                </a:solidFill>
              </a:rPr>
              <a:t> 5 seconds:</a:t>
            </a:r>
          </a:p>
          <a:p>
            <a:r>
              <a:rPr lang="fr-FR" sz="1600" err="1">
                <a:solidFill>
                  <a:srgbClr val="FF0000"/>
                </a:solidFill>
              </a:rPr>
              <a:t>ssh.connect</a:t>
            </a:r>
            <a:r>
              <a:rPr lang="fr-FR" sz="1600" dirty="0">
                <a:solidFill>
                  <a:srgbClr val="FF0000"/>
                </a:solidFill>
              </a:rPr>
              <a:t>(</a:t>
            </a:r>
            <a:r>
              <a:rPr lang="fr-FR" sz="1600" err="1">
                <a:solidFill>
                  <a:srgbClr val="FF0000"/>
                </a:solidFill>
              </a:rPr>
              <a:t>passwd</a:t>
            </a:r>
            <a:r>
              <a:rPr lang="fr-FR" sz="1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0FC504E-E615-E377-FB44-15054CE80043}"/>
              </a:ext>
            </a:extLst>
          </p:cNvPr>
          <p:cNvSpPr txBox="1"/>
          <p:nvPr/>
        </p:nvSpPr>
        <p:spPr>
          <a:xfrm>
            <a:off x="7524750" y="5191124"/>
            <a:ext cx="23574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solidFill>
                  <a:srgbClr val="92D050"/>
                </a:solidFill>
              </a:rPr>
              <a:t>If &gt;5 login in 60 seconds</a:t>
            </a:r>
            <a:endParaRPr lang="en-US" sz="1600"/>
          </a:p>
          <a:p>
            <a:r>
              <a:rPr lang="fr-FR" sz="1600">
                <a:solidFill>
                  <a:srgbClr val="92D050"/>
                </a:solidFill>
              </a:rPr>
              <a:t>drop connections</a:t>
            </a:r>
            <a:endParaRPr lang="en-US" sz="1600"/>
          </a:p>
          <a:p>
            <a:pPr algn="l"/>
            <a:endParaRPr lang="fr-FR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6737662-7DB6-0804-BF58-DDE46F90B144}"/>
              </a:ext>
            </a:extLst>
          </p:cNvPr>
          <p:cNvSpPr txBox="1"/>
          <p:nvPr/>
        </p:nvSpPr>
        <p:spPr>
          <a:xfrm>
            <a:off x="7762875" y="2611437"/>
            <a:ext cx="244475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10k-most-common.txt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6591AC80-C931-9660-2412-8220B70DAD33}"/>
                  </a:ext>
                </a:extLst>
              </p14:cNvPr>
              <p14:cNvContentPartPr/>
              <p14:nvPr/>
            </p14:nvContentPartPr>
            <p14:xfrm>
              <a:off x="9651999" y="2990412"/>
              <a:ext cx="707681" cy="1946712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6591AC80-C931-9660-2412-8220B70DAD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34370" y="2972777"/>
                <a:ext cx="743299" cy="19823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0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 animBg="1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B4D6A-6121-C872-3D7B-1576AD6D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Attack 5 : </a:t>
            </a:r>
            <a:r>
              <a:rPr lang="fr-FR" dirty="0" err="1"/>
              <a:t>Reflected</a:t>
            </a:r>
            <a:r>
              <a:rPr lang="fr-FR" dirty="0"/>
              <a:t> DNS </a:t>
            </a:r>
            <a:r>
              <a:rPr lang="fr-FR" dirty="0" err="1"/>
              <a:t>DoS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C94C26-7D03-7622-9B2E-3723C780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67994B-E9C1-02E8-40E0-B9B880CE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 descr="Une image contenant capture d’écran, logo, symbole, Graphique&#10;&#10;Description générée automatiquement">
            <a:extLst>
              <a:ext uri="{FF2B5EF4-FFF2-40B4-BE49-F238E27FC236}">
                <a16:creationId xmlns:a16="http://schemas.microsoft.com/office/drawing/2014/main" id="{D67C781D-1B6A-5913-F3AA-3B6D3217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53" y="6056456"/>
            <a:ext cx="981364" cy="599787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3C3B03D7-68AA-4F7D-C7CB-1222224B38F4}"/>
              </a:ext>
            </a:extLst>
          </p:cNvPr>
          <p:cNvCxnSpPr/>
          <p:nvPr/>
        </p:nvCxnSpPr>
        <p:spPr>
          <a:xfrm>
            <a:off x="4919133" y="3767666"/>
            <a:ext cx="338666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76459D-8DAE-588A-7372-63C17A7D9380}"/>
              </a:ext>
            </a:extLst>
          </p:cNvPr>
          <p:cNvSpPr txBox="1"/>
          <p:nvPr/>
        </p:nvSpPr>
        <p:spPr>
          <a:xfrm>
            <a:off x="5065986" y="6318469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200"/>
              <a:t>16/05/2025</a:t>
            </a:r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2FBA473-9B99-E47E-FADE-344C068515E1}"/>
              </a:ext>
            </a:extLst>
          </p:cNvPr>
          <p:cNvCxnSpPr/>
          <p:nvPr/>
        </p:nvCxnSpPr>
        <p:spPr>
          <a:xfrm flipV="1">
            <a:off x="3788629" y="6362087"/>
            <a:ext cx="426720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 11" descr="Une image contenant diagramme, capture d’écran, ligne, conception&#10;&#10;Le contenu généré par l’IA peut être incorrect.">
            <a:extLst>
              <a:ext uri="{FF2B5EF4-FFF2-40B4-BE49-F238E27FC236}">
                <a16:creationId xmlns:a16="http://schemas.microsoft.com/office/drawing/2014/main" id="{F2673CD5-4D32-2CA6-DCC7-5482852B8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349" y="2344419"/>
            <a:ext cx="7348022" cy="371641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408CA94-F36B-86B9-05E4-6E853860ADB8}"/>
              </a:ext>
            </a:extLst>
          </p:cNvPr>
          <p:cNvSpPr txBox="1"/>
          <p:nvPr/>
        </p:nvSpPr>
        <p:spPr>
          <a:xfrm>
            <a:off x="8258838" y="3094010"/>
            <a:ext cx="196857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reflected-dos.py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09572D7-EC57-564B-58F2-621A29D12587}"/>
              </a:ext>
            </a:extLst>
          </p:cNvPr>
          <p:cNvSpPr txBox="1"/>
          <p:nvPr/>
        </p:nvSpPr>
        <p:spPr>
          <a:xfrm>
            <a:off x="4784395" y="3262009"/>
            <a:ext cx="259306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>
                <a:solidFill>
                  <a:srgbClr val="92D050"/>
                </a:solidFill>
                <a:ea typeface="+mn-lt"/>
                <a:cs typeface="+mn-lt"/>
              </a:rPr>
              <a:t>reflected_dos_protect.py</a:t>
            </a:r>
            <a:endParaRPr lang="fr-FR"/>
          </a:p>
        </p:txBody>
      </p:sp>
      <p:sp>
        <p:nvSpPr>
          <p:cNvPr id="7" name="Interdiction 6">
            <a:extLst>
              <a:ext uri="{FF2B5EF4-FFF2-40B4-BE49-F238E27FC236}">
                <a16:creationId xmlns:a16="http://schemas.microsoft.com/office/drawing/2014/main" id="{08C77832-FBA0-388D-786A-1554BEE81F44}"/>
              </a:ext>
            </a:extLst>
          </p:cNvPr>
          <p:cNvSpPr/>
          <p:nvPr/>
        </p:nvSpPr>
        <p:spPr>
          <a:xfrm>
            <a:off x="4609170" y="3856463"/>
            <a:ext cx="724829" cy="566853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8477701-0B80-14E3-5D89-222347F71B40}"/>
              </a:ext>
            </a:extLst>
          </p:cNvPr>
          <p:cNvCxnSpPr/>
          <p:nvPr/>
        </p:nvCxnSpPr>
        <p:spPr>
          <a:xfrm flipH="1">
            <a:off x="5124398" y="3614738"/>
            <a:ext cx="79390" cy="259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2DBE3B2F-C1A9-09D6-6EFC-2B1B20DA44D9}"/>
                  </a:ext>
                </a:extLst>
              </p14:cNvPr>
              <p14:cNvContentPartPr/>
              <p14:nvPr/>
            </p14:nvContentPartPr>
            <p14:xfrm>
              <a:off x="4627756" y="4171641"/>
              <a:ext cx="1488362" cy="1022967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2DBE3B2F-C1A9-09D6-6EFC-2B1B20DA44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0119" y="4153650"/>
                <a:ext cx="1523996" cy="1058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791BD783-9C34-DA9D-226E-E5FF0A765819}"/>
                  </a:ext>
                </a:extLst>
              </p14:cNvPr>
              <p14:cNvContentPartPr/>
              <p14:nvPr/>
            </p14:nvContentPartPr>
            <p14:xfrm>
              <a:off x="4666657" y="4135243"/>
              <a:ext cx="3873318" cy="1064515"/>
            </p14:xfrm>
          </p:contentPart>
        </mc:Choice>
        <mc:Fallback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791BD783-9C34-DA9D-226E-E5FF0A7658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49018" y="4117609"/>
                <a:ext cx="3908955" cy="1100143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4BD7017A-771E-92A8-0D4F-D3566CD0980B}"/>
              </a:ext>
            </a:extLst>
          </p:cNvPr>
          <p:cNvSpPr txBox="1"/>
          <p:nvPr/>
        </p:nvSpPr>
        <p:spPr>
          <a:xfrm>
            <a:off x="7738533" y="4834466"/>
            <a:ext cx="19473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err="1">
                <a:solidFill>
                  <a:srgbClr val="FF0000"/>
                </a:solidFill>
              </a:rPr>
              <a:t>Spoofed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err="1">
                <a:solidFill>
                  <a:srgbClr val="FF0000"/>
                </a:solidFill>
              </a:rPr>
              <a:t>ip</a:t>
            </a:r>
            <a:r>
              <a:rPr lang="fr-FR" sz="1400" dirty="0">
                <a:solidFill>
                  <a:srgbClr val="FF0000"/>
                </a:solidFill>
              </a:rPr>
              <a:t> = 10.1.0.3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2C7A8E72-FB79-4144-4B21-BFBAD7BDB4B4}"/>
                  </a:ext>
                </a:extLst>
              </p14:cNvPr>
              <p14:cNvContentPartPr/>
              <p14:nvPr/>
            </p14:nvContentPartPr>
            <p14:xfrm>
              <a:off x="3834648" y="3286713"/>
              <a:ext cx="1586128" cy="1937219"/>
            </p14:xfrm>
          </p:contentPart>
        </mc:Choice>
        <mc:Fallback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2C7A8E72-FB79-4144-4B21-BFBAD7BDB4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16652" y="3268716"/>
                <a:ext cx="1621759" cy="1972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D3F185B7-70CA-BE42-745C-C6DDE24452EC}"/>
                  </a:ext>
                </a:extLst>
              </p14:cNvPr>
              <p14:cNvContentPartPr/>
              <p14:nvPr/>
            </p14:nvContentPartPr>
            <p14:xfrm>
              <a:off x="4004733" y="3530600"/>
              <a:ext cx="8466" cy="8466"/>
            </p14:xfrm>
          </p:contentPart>
        </mc:Choice>
        <mc:Fallback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D3F185B7-70CA-BE42-745C-C6DDE24452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89899" y="3107300"/>
                <a:ext cx="846600" cy="8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318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 animBg="1"/>
      <p:bldP spid="18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Attack 1 : network scanning </vt:lpstr>
      <vt:lpstr>Attack 2 : ARP Poisoning </vt:lpstr>
      <vt:lpstr>Attack 3 : FTP Brute-force</vt:lpstr>
      <vt:lpstr>Attack 4 : SSH brute-force</vt:lpstr>
      <vt:lpstr>Attack 5 : Reflected DNS DoS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530</cp:revision>
  <dcterms:created xsi:type="dcterms:W3CDTF">2025-05-13T13:16:42Z</dcterms:created>
  <dcterms:modified xsi:type="dcterms:W3CDTF">2025-05-14T15:49:52Z</dcterms:modified>
</cp:coreProperties>
</file>