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3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8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7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4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5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313A-2513-440C-96E4-67C244BAE325}" type="datetimeFigureOut">
              <a:rPr lang="en-GB" smtClean="0"/>
              <a:t>25/11/2018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977A-E2E7-4608-A153-321B684AB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2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57304" y="151304"/>
            <a:ext cx="8339308" cy="2620078"/>
            <a:chOff x="357304" y="151304"/>
            <a:chExt cx="8339308" cy="2620078"/>
          </a:xfrm>
        </p:grpSpPr>
        <p:grpSp>
          <p:nvGrpSpPr>
            <p:cNvPr id="3" name="Group 2"/>
            <p:cNvGrpSpPr/>
            <p:nvPr/>
          </p:nvGrpSpPr>
          <p:grpSpPr>
            <a:xfrm>
              <a:off x="357304" y="151304"/>
              <a:ext cx="8339308" cy="2620078"/>
              <a:chOff x="357304" y="151304"/>
              <a:chExt cx="8339308" cy="262007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57304" y="151304"/>
                <a:ext cx="8339308" cy="2620078"/>
                <a:chOff x="357304" y="151304"/>
                <a:chExt cx="8339308" cy="2620078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927654" y="1044990"/>
                  <a:ext cx="2768958" cy="10582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357304" y="151304"/>
                  <a:ext cx="6951846" cy="2620078"/>
                  <a:chOff x="357304" y="151304"/>
                  <a:chExt cx="6951846" cy="2620078"/>
                </a:xfrm>
              </p:grpSpPr>
              <p:pic>
                <p:nvPicPr>
                  <p:cNvPr id="4" name="Picture 3" descr="Image result for java"/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5195" y="1381816"/>
                    <a:ext cx="430207" cy="4431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" name="Picture 4" descr="Image result for angular"/>
                  <p:cNvPicPr/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678" y="234202"/>
                    <a:ext cx="370221" cy="461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" name="Picture 5" descr="Image result for rxjs"/>
                  <p:cNvPicPr/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61530" y="689983"/>
                    <a:ext cx="355568" cy="4431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7" name="Picture 6" descr="Image result for java spring"/>
                  <p:cNvPicPr/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070" b="19412"/>
                  <a:stretch/>
                </p:blipFill>
                <p:spPr bwMode="auto">
                  <a:xfrm>
                    <a:off x="2835402" y="349921"/>
                    <a:ext cx="877814" cy="29249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8" name="Picture 7" descr="Image result for AWS"/>
                  <p:cNvPicPr/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27408" y="319396"/>
                    <a:ext cx="465237" cy="4348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" name="Picture 9" descr="Image result for blockchain"/>
                  <p:cNvPicPr/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2182" y="330996"/>
                    <a:ext cx="643081" cy="5599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" name="Picture 10" descr="Image result for scala"/>
                  <p:cNvPicPr/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66743" y="2076809"/>
                    <a:ext cx="768832" cy="3920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" name="Picture 11" descr="Image result for apache spark"/>
                  <p:cNvPicPr/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7304" y="2084717"/>
                    <a:ext cx="640846" cy="4231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3" name="Picture 12" descr="Image result for hyperledger fabric"/>
                  <p:cNvPicPr/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17267" y="994179"/>
                    <a:ext cx="799512" cy="277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" name="Picture 13" descr="Image result for ethereum"/>
                  <p:cNvPicPr/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96478" y="214854"/>
                    <a:ext cx="241090" cy="4751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" name="Picture 14" descr="Image result for docker"/>
                  <p:cNvPicPr/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00236" y="1641520"/>
                    <a:ext cx="425857" cy="4525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6" name="Picture 15" descr="Image result for kubernetes"/>
                  <p:cNvPicPr/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38948" y="2272853"/>
                    <a:ext cx="410517" cy="4985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7" name="Picture 16" descr="Image result for node js"/>
                  <p:cNvPicPr/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3770" y="1365383"/>
                    <a:ext cx="522247" cy="3980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" name="Picture 17" descr="Image result for webpack"/>
                  <p:cNvPicPr/>
                  <p:nvPr/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31884" y="151304"/>
                    <a:ext cx="222086" cy="3136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26" name="Picture 2" descr="Image result for mongodb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9762" y="767699"/>
                    <a:ext cx="1222567" cy="2772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8" descr="Image result for azure"/>
                  <p:cNvPicPr/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20735" y="1063717"/>
                    <a:ext cx="588415" cy="34129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pic>
            <p:nvPicPr>
              <p:cNvPr id="2" name="Picture 2" descr="Image result for apache kafka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0407" y="1401700"/>
                <a:ext cx="354321" cy="552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Image result for jenkin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994" y="800842"/>
              <a:ext cx="543515" cy="54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3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Tesco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Sambasiva</dc:creator>
  <cp:lastModifiedBy>Reddy, Sambasiva</cp:lastModifiedBy>
  <cp:revision>13</cp:revision>
  <dcterms:created xsi:type="dcterms:W3CDTF">2018-11-24T23:52:25Z</dcterms:created>
  <dcterms:modified xsi:type="dcterms:W3CDTF">2018-11-25T03:14:32Z</dcterms:modified>
</cp:coreProperties>
</file>