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311" r:id="rId6"/>
    <p:sldId id="264" r:id="rId7"/>
    <p:sldId id="312" r:id="rId8"/>
    <p:sldId id="268" r:id="rId9"/>
    <p:sldId id="277" r:id="rId10"/>
    <p:sldId id="279" r:id="rId11"/>
    <p:sldId id="313" r:id="rId12"/>
    <p:sldId id="286" r:id="rId13"/>
    <p:sldId id="281" r:id="rId14"/>
    <p:sldId id="290" r:id="rId15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Playball" panose="020B0604020202020204" charset="0"/>
      <p:regular r:id="rId21"/>
    </p:embeddedFont>
    <p:embeddedFont>
      <p:font typeface="Bebas Neue" panose="020B0604020202020204" charset="0"/>
      <p:regular r:id="rId22"/>
    </p:embeddedFont>
    <p:embeddedFont>
      <p:font typeface="Anaheim" panose="020B0604020202020204" charset="0"/>
      <p:regular r:id="rId23"/>
      <p:bold r:id="rId24"/>
    </p:embeddedFont>
    <p:embeddedFont>
      <p:font typeface="IBM Plex Serif" panose="020B0604020202020204" charset="0"/>
      <p:regular r:id="rId25"/>
      <p:bold r:id="rId26"/>
      <p:italic r:id="rId27"/>
      <p:boldItalic r:id="rId28"/>
    </p:embeddedFont>
    <p:embeddedFont>
      <p:font typeface="Archivo" panose="020B0604020202020204" charset="0"/>
      <p:regular r:id="rId29"/>
      <p:bold r:id="rId30"/>
      <p:italic r:id="rId31"/>
      <p:boldItalic r:id="rId32"/>
    </p:embeddedFont>
    <p:embeddedFont>
      <p:font typeface="IBM Plex Serif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5ABB34-CCC3-4157-8BC0-B02BDB5F537C}">
  <a:tblStyle styleId="{0E5ABB34-CCC3-4157-8BC0-B02BDB5F53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4ffe470e91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4ffe470e91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525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50065602d6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50065602d6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54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e728b7a1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e728b7a1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32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4b2d58739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4b2d58739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fe728b7a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fe728b7a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hyperlink" Target="http://bit.ly/2TtBDfr" TargetMode="Externa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307600" y="35463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232975" y="998150"/>
            <a:ext cx="6678000" cy="22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Playball"/>
              <a:buNone/>
              <a:defRPr sz="5000">
                <a:latin typeface="Playball"/>
                <a:ea typeface="Playball"/>
                <a:cs typeface="Playball"/>
                <a:sym typeface="Playbal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817287" y="-1704375"/>
            <a:ext cx="4667250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525" y="2436813"/>
            <a:ext cx="46672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044025" y="368825"/>
            <a:ext cx="50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837298" flipH="1">
            <a:off x="7941612" y="1470300"/>
            <a:ext cx="2678452" cy="220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31228" flipH="1">
            <a:off x="-763071" y="-725933"/>
            <a:ext cx="2013492" cy="165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43913" flipH="1">
            <a:off x="-350313" y="4165375"/>
            <a:ext cx="2678452" cy="22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720000" y="1440450"/>
            <a:ext cx="3233100" cy="11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720000" y="2546550"/>
            <a:ext cx="35103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4787" flipH="1">
            <a:off x="-809488" y="3648010"/>
            <a:ext cx="3045426" cy="250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450903" flipH="1">
            <a:off x="5774914" y="-1460090"/>
            <a:ext cx="4862501" cy="399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937626" y="2371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2"/>
          </p:nvPr>
        </p:nvSpPr>
        <p:spPr>
          <a:xfrm>
            <a:off x="3484350" y="2371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3"/>
          </p:nvPr>
        </p:nvSpPr>
        <p:spPr>
          <a:xfrm>
            <a:off x="6031074" y="2371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4"/>
          </p:nvPr>
        </p:nvSpPr>
        <p:spPr>
          <a:xfrm>
            <a:off x="937625" y="194376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5"/>
          </p:nvPr>
        </p:nvSpPr>
        <p:spPr>
          <a:xfrm>
            <a:off x="3484350" y="194376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6"/>
          </p:nvPr>
        </p:nvSpPr>
        <p:spPr>
          <a:xfrm>
            <a:off x="6031075" y="194376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1259525" y="368825"/>
            <a:ext cx="66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450903">
            <a:off x="6689771" y="-1000607"/>
            <a:ext cx="3611568" cy="297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768687">
            <a:off x="-202631" y="2948400"/>
            <a:ext cx="4667249" cy="38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08293" flipH="1">
            <a:off x="7811934" y="3615577"/>
            <a:ext cx="2245808" cy="197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853863" flipH="1">
            <a:off x="-110400" y="-94762"/>
            <a:ext cx="1647250" cy="18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95013" flipH="1">
            <a:off x="2937204" y="3708640"/>
            <a:ext cx="1740580" cy="189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6">
            <a:alphaModFix/>
          </a:blip>
          <a:srcRect t="15934" b="12708"/>
          <a:stretch/>
        </p:blipFill>
        <p:spPr>
          <a:xfrm>
            <a:off x="3417631" y="4074619"/>
            <a:ext cx="2194394" cy="160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200" b="1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200" b="1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200" b="1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200" b="1" u="sng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-2528087" y="2022137"/>
            <a:ext cx="53625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61377" y="2325225"/>
            <a:ext cx="2264625" cy="2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421582">
            <a:off x="-401025" y="3511912"/>
            <a:ext cx="2228500" cy="24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713021" flipH="1">
            <a:off x="6306550" y="-961462"/>
            <a:ext cx="5362574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6048" y="480113"/>
            <a:ext cx="310515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>
            <a:off x="7504816" y="2542613"/>
            <a:ext cx="23526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450904" flipH="1">
            <a:off x="4543167" y="2393294"/>
            <a:ext cx="5262068" cy="432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768694" flipH="1">
            <a:off x="6579443" y="-898808"/>
            <a:ext cx="4246990" cy="349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44875" y="2536246"/>
            <a:ext cx="1431900" cy="15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89446" y="3050600"/>
            <a:ext cx="2397025" cy="24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455046" y="2438987"/>
            <a:ext cx="53625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86286" y="2742075"/>
            <a:ext cx="2264625" cy="2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21582" flipH="1">
            <a:off x="7462058" y="3928762"/>
            <a:ext cx="2228500" cy="24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713021">
            <a:off x="-1709691" y="-97987"/>
            <a:ext cx="5362574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8236" y="1343588"/>
            <a:ext cx="310515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101942" y="3406088"/>
            <a:ext cx="23526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5075" y="2563275"/>
            <a:ext cx="462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500">
                <a:solidFill>
                  <a:schemeClr val="accent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290600" y="1281075"/>
            <a:ext cx="1894800" cy="12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400">
                <a:solidFill>
                  <a:schemeClr val="accen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25150" y="3379275"/>
            <a:ext cx="46257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2044025" y="368825"/>
            <a:ext cx="50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768694" flipH="1">
            <a:off x="7422493" y="-1744208"/>
            <a:ext cx="4246990" cy="349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450904" flipH="1">
            <a:off x="-1647903" y="3182982"/>
            <a:ext cx="2986155" cy="245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477775" y="1455750"/>
            <a:ext cx="4943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37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477775" y="3115350"/>
            <a:ext cx="494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1879113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>
            <a:off x="4959382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1879113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4959385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2664515" y="14971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2664515" y="3159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5744790" y="14971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5744790" y="3159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8"/>
          </p:nvPr>
        </p:nvSpPr>
        <p:spPr>
          <a:xfrm>
            <a:off x="1879113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9"/>
          </p:nvPr>
        </p:nvSpPr>
        <p:spPr>
          <a:xfrm>
            <a:off x="4959388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3"/>
          </p:nvPr>
        </p:nvSpPr>
        <p:spPr>
          <a:xfrm>
            <a:off x="1879113" y="37186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4"/>
          </p:nvPr>
        </p:nvSpPr>
        <p:spPr>
          <a:xfrm>
            <a:off x="4959388" y="37186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5"/>
          </p:nvPr>
        </p:nvSpPr>
        <p:spPr>
          <a:xfrm>
            <a:off x="2829725" y="368825"/>
            <a:ext cx="34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858263" y="3159200"/>
            <a:ext cx="4178174" cy="34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4297" y="-3086750"/>
            <a:ext cx="6760457" cy="55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341192" flipH="1">
            <a:off x="7049942" y="-715750"/>
            <a:ext cx="1830665" cy="1993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266127" flipH="1">
            <a:off x="8197099" y="2532"/>
            <a:ext cx="1277484" cy="140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7675" y="-1770612"/>
            <a:ext cx="536257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271900" y="2410875"/>
            <a:ext cx="552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500">
                <a:solidFill>
                  <a:schemeClr val="accent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2" hasCustomPrompt="1"/>
          </p:nvPr>
        </p:nvSpPr>
        <p:spPr>
          <a:xfrm>
            <a:off x="5085000" y="1281075"/>
            <a:ext cx="1894800" cy="12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400">
                <a:solidFill>
                  <a:schemeClr val="accen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3719550" y="3328875"/>
            <a:ext cx="4625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86979">
            <a:off x="-1037900" y="2676687"/>
            <a:ext cx="5362574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098" y="119375"/>
            <a:ext cx="2228500" cy="24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259125" y="2258475"/>
            <a:ext cx="46257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500">
                <a:solidFill>
                  <a:schemeClr val="accent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2" hasCustomPrompt="1"/>
          </p:nvPr>
        </p:nvSpPr>
        <p:spPr>
          <a:xfrm>
            <a:off x="3624638" y="900075"/>
            <a:ext cx="1894800" cy="12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400">
                <a:solidFill>
                  <a:schemeClr val="accen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259188" y="3852272"/>
            <a:ext cx="4625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28087" y="-371687"/>
            <a:ext cx="53625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86979">
            <a:off x="6306550" y="2611912"/>
            <a:ext cx="5362574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929" y="3027521"/>
            <a:ext cx="1431900" cy="15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5" y="3541875"/>
            <a:ext cx="2397025" cy="2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93464">
            <a:off x="7592025" y="1350438"/>
            <a:ext cx="23526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73450" y="368825"/>
            <a:ext cx="77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768698" flipH="1">
            <a:off x="7467583" y="3980965"/>
            <a:ext cx="2671335" cy="219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450900" flipH="1">
            <a:off x="-731101" y="-680991"/>
            <a:ext cx="2332953" cy="191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4375" y="4861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4" r:id="rId10"/>
    <p:sldLayoutId id="2147483666" r:id="rId11"/>
    <p:sldLayoutId id="2147483671" r:id="rId12"/>
    <p:sldLayoutId id="2147483676" r:id="rId13"/>
    <p:sldLayoutId id="2147483677" r:id="rId14"/>
    <p:sldLayoutId id="214748367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>
            <a:off x="2459425" y="3525525"/>
            <a:ext cx="4230000" cy="47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374800" y="3376825"/>
            <a:ext cx="3185050" cy="26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8929" y="3027521"/>
            <a:ext cx="1431900" cy="15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93464">
            <a:off x="7592025" y="1350438"/>
            <a:ext cx="23526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2861274" y="3546325"/>
            <a:ext cx="397512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by: Samreen Bibi (46484)</a:t>
            </a:r>
            <a:endParaRPr dirty="0"/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1315199" y="1063825"/>
            <a:ext cx="6678000" cy="22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 smtClean="0"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Library  Management System</a:t>
            </a:r>
            <a:br>
              <a:rPr lang="en" sz="5100" dirty="0" smtClean="0"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</a:br>
            <a:r>
              <a:rPr lang="en" sz="3600" dirty="0" smtClean="0"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(</a:t>
            </a:r>
            <a:r>
              <a:rPr lang="en" sz="3600" dirty="0" smtClean="0"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Linux OS)</a:t>
            </a:r>
            <a:endParaRPr sz="36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00008">
            <a:off x="7074735" y="2642879"/>
            <a:ext cx="2824054" cy="333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75" y="3541875"/>
            <a:ext cx="2397025" cy="2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9200" y="3332325"/>
            <a:ext cx="625851" cy="6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24000" y="2847325"/>
            <a:ext cx="714794" cy="6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1006" y="2532975"/>
            <a:ext cx="722240" cy="6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152291">
            <a:off x="4013705" y="-1216353"/>
            <a:ext cx="2098962" cy="228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3162" y="23783"/>
            <a:ext cx="558359" cy="61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200002">
            <a:off x="4822087" y="-551888"/>
            <a:ext cx="1277484" cy="1405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96602" y="264019"/>
            <a:ext cx="644354" cy="618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8;p36"/>
          <p:cNvSpPr/>
          <p:nvPr/>
        </p:nvSpPr>
        <p:spPr>
          <a:xfrm>
            <a:off x="2495551" y="4106696"/>
            <a:ext cx="4282343" cy="47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42;p36"/>
          <p:cNvSpPr txBox="1">
            <a:spLocks/>
          </p:cNvSpPr>
          <p:nvPr/>
        </p:nvSpPr>
        <p:spPr>
          <a:xfrm>
            <a:off x="2340244" y="4127496"/>
            <a:ext cx="458462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600" b="0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dirty="0" smtClean="0"/>
              <a:t>Presented to: Mam Kausar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9"/>
          <p:cNvSpPr txBox="1">
            <a:spLocks noGrp="1"/>
          </p:cNvSpPr>
          <p:nvPr>
            <p:ph type="title"/>
          </p:nvPr>
        </p:nvSpPr>
        <p:spPr>
          <a:xfrm>
            <a:off x="1193650" y="368825"/>
            <a:ext cx="675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Concepts </a:t>
            </a:r>
            <a:r>
              <a:rPr lang="en" sz="2600" dirty="0" smtClean="0"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used</a:t>
            </a:r>
            <a:endParaRPr sz="26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649" name="Google Shape;649;p59"/>
          <p:cNvSpPr txBox="1">
            <a:spLocks noGrp="1"/>
          </p:cNvSpPr>
          <p:nvPr>
            <p:ph type="title" idx="4294967295"/>
          </p:nvPr>
        </p:nvSpPr>
        <p:spPr>
          <a:xfrm>
            <a:off x="1085385" y="2378663"/>
            <a:ext cx="3395648" cy="42528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 dirty="0" smtClean="0">
                <a:solidFill>
                  <a:schemeClr val="lt1"/>
                </a:solidFill>
                <a:latin typeface="Century Schoolbook" panose="02040604050505020304" pitchFamily="18" charset="0"/>
                <a:ea typeface="Playball"/>
                <a:cs typeface="Playball"/>
                <a:sym typeface="Playball"/>
              </a:rPr>
              <a:t>C</a:t>
            </a:r>
            <a:r>
              <a:rPr lang="en" sz="2400" dirty="0" smtClean="0">
                <a:solidFill>
                  <a:schemeClr val="lt1"/>
                </a:solidFill>
                <a:latin typeface="Century Schoolbook" panose="02040604050505020304" pitchFamily="18" charset="0"/>
                <a:ea typeface="Playball"/>
                <a:cs typeface="Playball"/>
                <a:sym typeface="Playball"/>
              </a:rPr>
              <a:t>ase Statements</a:t>
            </a:r>
            <a:endParaRPr sz="2400" dirty="0">
              <a:solidFill>
                <a:schemeClr val="lt1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</p:txBody>
      </p:sp>
      <p:sp>
        <p:nvSpPr>
          <p:cNvPr id="651" name="Google Shape;651;p59"/>
          <p:cNvSpPr txBox="1">
            <a:spLocks noGrp="1"/>
          </p:cNvSpPr>
          <p:nvPr>
            <p:ph type="title" idx="4294967295"/>
          </p:nvPr>
        </p:nvSpPr>
        <p:spPr>
          <a:xfrm>
            <a:off x="1085385" y="1553774"/>
            <a:ext cx="3395648" cy="42528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  <a:latin typeface="Century Schoolbook" panose="02040604050505020304" pitchFamily="18" charset="0"/>
                <a:ea typeface="Playball"/>
                <a:cs typeface="Playball"/>
                <a:sym typeface="Playball"/>
              </a:rPr>
              <a:t>User Input Handling</a:t>
            </a:r>
            <a:endParaRPr sz="2400" dirty="0">
              <a:solidFill>
                <a:schemeClr val="lt1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</p:txBody>
      </p:sp>
      <p:sp>
        <p:nvSpPr>
          <p:cNvPr id="653" name="Google Shape;653;p59"/>
          <p:cNvSpPr txBox="1">
            <a:spLocks noGrp="1"/>
          </p:cNvSpPr>
          <p:nvPr>
            <p:ph type="title" idx="4294967295"/>
          </p:nvPr>
        </p:nvSpPr>
        <p:spPr>
          <a:xfrm>
            <a:off x="4875299" y="2378664"/>
            <a:ext cx="3287394" cy="42528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  <a:latin typeface="Century Schoolbook" panose="02040604050505020304" pitchFamily="18" charset="0"/>
                <a:ea typeface="Playball"/>
                <a:cs typeface="Playball"/>
                <a:sym typeface="Playball"/>
              </a:rPr>
              <a:t>Data persistence</a:t>
            </a:r>
            <a:endParaRPr sz="2400" dirty="0">
              <a:solidFill>
                <a:schemeClr val="lt1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</p:txBody>
      </p:sp>
      <p:sp>
        <p:nvSpPr>
          <p:cNvPr id="655" name="Google Shape;655;p59"/>
          <p:cNvSpPr txBox="1">
            <a:spLocks noGrp="1"/>
          </p:cNvSpPr>
          <p:nvPr>
            <p:ph type="title" idx="4294967295"/>
          </p:nvPr>
        </p:nvSpPr>
        <p:spPr>
          <a:xfrm>
            <a:off x="4875299" y="1553774"/>
            <a:ext cx="3287394" cy="42528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  <a:latin typeface="Century Schoolbook" panose="02040604050505020304" pitchFamily="18" charset="0"/>
                <a:ea typeface="Playball"/>
                <a:cs typeface="Playball"/>
                <a:sym typeface="Playball"/>
              </a:rPr>
              <a:t>Control Structures</a:t>
            </a:r>
            <a:endParaRPr sz="2400" dirty="0">
              <a:solidFill>
                <a:schemeClr val="lt1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</p:txBody>
      </p:sp>
      <p:sp>
        <p:nvSpPr>
          <p:cNvPr id="21" name="Google Shape;649;p59"/>
          <p:cNvSpPr txBox="1">
            <a:spLocks/>
          </p:cNvSpPr>
          <p:nvPr/>
        </p:nvSpPr>
        <p:spPr>
          <a:xfrm>
            <a:off x="1085385" y="3203551"/>
            <a:ext cx="3395648" cy="4252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algn="ctr"/>
            <a:r>
              <a:rPr lang="en-NZ" sz="2400" dirty="0" smtClean="0">
                <a:solidFill>
                  <a:schemeClr val="lt1"/>
                </a:solidFill>
                <a:latin typeface="Century Schoolbook" panose="02040604050505020304" pitchFamily="18" charset="0"/>
                <a:ea typeface="Playball"/>
                <a:cs typeface="Playball"/>
                <a:sym typeface="Playball"/>
              </a:rPr>
              <a:t>Arithmetic Operations</a:t>
            </a:r>
            <a:endParaRPr lang="en-NZ" sz="2400" dirty="0">
              <a:solidFill>
                <a:schemeClr val="lt1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</p:txBody>
      </p:sp>
      <p:sp>
        <p:nvSpPr>
          <p:cNvPr id="22" name="Google Shape;653;p59"/>
          <p:cNvSpPr txBox="1">
            <a:spLocks/>
          </p:cNvSpPr>
          <p:nvPr/>
        </p:nvSpPr>
        <p:spPr>
          <a:xfrm>
            <a:off x="4875299" y="3203552"/>
            <a:ext cx="3287394" cy="4252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 b="0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algn="ctr"/>
            <a:r>
              <a:rPr lang="en-NZ" sz="2400" dirty="0" smtClean="0">
                <a:solidFill>
                  <a:schemeClr val="lt1"/>
                </a:solidFill>
                <a:latin typeface="Century Schoolbook" panose="02040604050505020304" pitchFamily="18" charset="0"/>
                <a:ea typeface="Playball"/>
                <a:cs typeface="Playball"/>
                <a:sym typeface="Playball"/>
              </a:rPr>
              <a:t>Formatted Output</a:t>
            </a:r>
            <a:endParaRPr lang="en-NZ" sz="2400" dirty="0">
              <a:solidFill>
                <a:schemeClr val="lt1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/>
          <p:nvPr/>
        </p:nvSpPr>
        <p:spPr>
          <a:xfrm>
            <a:off x="1122925" y="3328875"/>
            <a:ext cx="4230000" cy="47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963" y="-1314637"/>
            <a:ext cx="536257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xfrm>
            <a:off x="925075" y="2563275"/>
            <a:ext cx="492323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Enhancement</a:t>
            </a:r>
            <a:endParaRPr dirty="0"/>
          </a:p>
        </p:txBody>
      </p:sp>
      <p:sp>
        <p:nvSpPr>
          <p:cNvPr id="310" name="Google Shape;310;p40"/>
          <p:cNvSpPr txBox="1">
            <a:spLocks noGrp="1"/>
          </p:cNvSpPr>
          <p:nvPr>
            <p:ph type="title" idx="2"/>
          </p:nvPr>
        </p:nvSpPr>
        <p:spPr>
          <a:xfrm>
            <a:off x="2290600" y="1281075"/>
            <a:ext cx="18948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311" name="Google Shape;311;p40"/>
          <p:cNvSpPr txBox="1">
            <a:spLocks noGrp="1"/>
          </p:cNvSpPr>
          <p:nvPr>
            <p:ph type="subTitle" idx="1"/>
          </p:nvPr>
        </p:nvSpPr>
        <p:spPr>
          <a:xfrm>
            <a:off x="925150" y="3379275"/>
            <a:ext cx="46257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Enhacement</a:t>
            </a:r>
            <a:endParaRPr dirty="0"/>
          </a:p>
        </p:txBody>
      </p:sp>
      <p:cxnSp>
        <p:nvCxnSpPr>
          <p:cNvPr id="312" name="Google Shape;312;p40"/>
          <p:cNvCxnSpPr/>
          <p:nvPr/>
        </p:nvCxnSpPr>
        <p:spPr>
          <a:xfrm>
            <a:off x="2290600" y="19392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40"/>
          <p:cNvCxnSpPr/>
          <p:nvPr/>
        </p:nvCxnSpPr>
        <p:spPr>
          <a:xfrm>
            <a:off x="3939875" y="19392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313" y="784874"/>
            <a:ext cx="4038212" cy="47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5">
            <a:alphaModFix/>
          </a:blip>
          <a:srcRect t="15934" b="12708"/>
          <a:stretch/>
        </p:blipFill>
        <p:spPr>
          <a:xfrm flipH="1">
            <a:off x="5550775" y="3791557"/>
            <a:ext cx="2194394" cy="160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86979">
            <a:off x="-3020600" y="2664887"/>
            <a:ext cx="5362574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89925" y="521900"/>
            <a:ext cx="1647250" cy="18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993464">
            <a:off x="7863400" y="2440488"/>
            <a:ext cx="23526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2496" y="1496475"/>
            <a:ext cx="9525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2500" y="207700"/>
            <a:ext cx="881239" cy="9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7771" y="905900"/>
            <a:ext cx="9525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308293" flipH="1">
            <a:off x="43909" y="3800464"/>
            <a:ext cx="2245808" cy="1976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25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6"/>
          <p:cNvSpPr txBox="1">
            <a:spLocks noGrp="1"/>
          </p:cNvSpPr>
          <p:nvPr>
            <p:ph type="title"/>
          </p:nvPr>
        </p:nvSpPr>
        <p:spPr>
          <a:xfrm>
            <a:off x="673450" y="368825"/>
            <a:ext cx="77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Future </a:t>
            </a:r>
            <a:r>
              <a:rPr lang="en" sz="2600" dirty="0" smtClean="0"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Enhancement</a:t>
            </a:r>
            <a:endParaRPr sz="26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834" name="Google Shape;834;p66"/>
          <p:cNvSpPr txBox="1"/>
          <p:nvPr/>
        </p:nvSpPr>
        <p:spPr>
          <a:xfrm>
            <a:off x="2678897" y="1391032"/>
            <a:ext cx="3786106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Library Management System</a:t>
            </a:r>
            <a:endParaRPr sz="2400" dirty="0">
              <a:solidFill>
                <a:schemeClr val="lt1"/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cxnSp>
        <p:nvCxnSpPr>
          <p:cNvPr id="835" name="Google Shape;835;p66"/>
          <p:cNvCxnSpPr>
            <a:stCxn id="836" idx="0"/>
            <a:endCxn id="834" idx="2"/>
          </p:cNvCxnSpPr>
          <p:nvPr/>
        </p:nvCxnSpPr>
        <p:spPr>
          <a:xfrm rot="5400000" flipH="1" flipV="1">
            <a:off x="2955604" y="819668"/>
            <a:ext cx="656782" cy="25759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66"/>
          <p:cNvCxnSpPr>
            <a:stCxn id="838" idx="0"/>
            <a:endCxn id="834" idx="2"/>
          </p:cNvCxnSpPr>
          <p:nvPr/>
        </p:nvCxnSpPr>
        <p:spPr>
          <a:xfrm rot="16200000" flipV="1">
            <a:off x="5521379" y="829803"/>
            <a:ext cx="656782" cy="25556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66"/>
          <p:cNvCxnSpPr>
            <a:stCxn id="840" idx="0"/>
            <a:endCxn id="834" idx="2"/>
          </p:cNvCxnSpPr>
          <p:nvPr/>
        </p:nvCxnSpPr>
        <p:spPr>
          <a:xfrm rot="5400000" flipH="1" flipV="1">
            <a:off x="4254450" y="2086597"/>
            <a:ext cx="624864" cy="101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8" name="Google Shape;838;p66"/>
          <p:cNvSpPr txBox="1"/>
          <p:nvPr/>
        </p:nvSpPr>
        <p:spPr>
          <a:xfrm>
            <a:off x="5925990" y="2436014"/>
            <a:ext cx="2403199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solidFill>
                <a:schemeClr val="bg2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solidFill>
                <a:schemeClr val="bg2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bg2"/>
                </a:solidFill>
                <a:latin typeface="Century Schoolbook" panose="02040604050505020304" pitchFamily="18" charset="0"/>
                <a:ea typeface="Playball"/>
                <a:cs typeface="Playball"/>
                <a:sym typeface="Playball"/>
              </a:rPr>
              <a:t>Online Payment for purchasing</a:t>
            </a:r>
            <a:endParaRPr sz="2400" dirty="0">
              <a:solidFill>
                <a:schemeClr val="bg2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</p:txBody>
      </p:sp>
      <p:sp>
        <p:nvSpPr>
          <p:cNvPr id="836" name="Google Shape;836;p66"/>
          <p:cNvSpPr txBox="1"/>
          <p:nvPr/>
        </p:nvSpPr>
        <p:spPr>
          <a:xfrm>
            <a:off x="794440" y="2436014"/>
            <a:ext cx="2403199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solidFill>
                <a:schemeClr val="bg2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bg2"/>
                </a:solidFill>
                <a:latin typeface="Century Schoolbook" panose="02040604050505020304" pitchFamily="18" charset="0"/>
                <a:ea typeface="Playball"/>
                <a:cs typeface="Playball"/>
                <a:sym typeface="Playball"/>
              </a:rPr>
              <a:t>Adding GUI interfaces</a:t>
            </a:r>
            <a:endParaRPr sz="2400" dirty="0">
              <a:solidFill>
                <a:schemeClr val="bg2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</p:txBody>
      </p:sp>
      <p:sp>
        <p:nvSpPr>
          <p:cNvPr id="840" name="Google Shape;840;p66"/>
          <p:cNvSpPr txBox="1"/>
          <p:nvPr/>
        </p:nvSpPr>
        <p:spPr>
          <a:xfrm>
            <a:off x="3360215" y="2404096"/>
            <a:ext cx="2403199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solidFill>
                <a:schemeClr val="bg2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bg2"/>
                </a:solidFill>
                <a:latin typeface="Century Schoolbook" panose="02040604050505020304" pitchFamily="18" charset="0"/>
                <a:ea typeface="Playball"/>
                <a:cs typeface="Playball"/>
                <a:sym typeface="Playball"/>
              </a:rPr>
              <a:t>Students can purchase books</a:t>
            </a:r>
            <a:endParaRPr sz="2400" dirty="0">
              <a:solidFill>
                <a:schemeClr val="bg2"/>
              </a:solidFill>
              <a:latin typeface="Century Schoolbook" panose="02040604050505020304" pitchFamily="18" charset="0"/>
              <a:ea typeface="Playball"/>
              <a:cs typeface="Playball"/>
              <a:sym typeface="Playba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1"/>
          <p:cNvSpPr txBox="1">
            <a:spLocks noGrp="1"/>
          </p:cNvSpPr>
          <p:nvPr>
            <p:ph type="title"/>
          </p:nvPr>
        </p:nvSpPr>
        <p:spPr>
          <a:xfrm>
            <a:off x="720000" y="1645132"/>
            <a:ext cx="3577338" cy="11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 smtClean="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Do you have any</a:t>
            </a:r>
            <a:r>
              <a:rPr lang="en" dirty="0" smtClean="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 </a:t>
            </a:r>
            <a:r>
              <a:rPr lang="en" dirty="0" smtClean="0"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Question ?</a:t>
            </a:r>
            <a:endParaRPr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pic>
        <p:nvPicPr>
          <p:cNvPr id="701" name="Google Shape;701;p61"/>
          <p:cNvPicPr preferRelativeResize="0"/>
          <p:nvPr/>
        </p:nvPicPr>
        <p:blipFill rotWithShape="1">
          <a:blip r:embed="rId3">
            <a:alphaModFix/>
          </a:blip>
          <a:srcRect l="3720" r="3720"/>
          <a:stretch/>
        </p:blipFill>
        <p:spPr>
          <a:xfrm>
            <a:off x="4553809" y="1163690"/>
            <a:ext cx="3471514" cy="2109784"/>
          </a:xfrm>
          <a:prstGeom prst="rect">
            <a:avLst/>
          </a:prstGeom>
          <a:noFill/>
          <a:ln w="9525" cap="flat" cmpd="sng">
            <a:solidFill>
              <a:srgbClr val="FDF9C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2" name="Google Shape;702;p61"/>
          <p:cNvSpPr/>
          <p:nvPr/>
        </p:nvSpPr>
        <p:spPr>
          <a:xfrm>
            <a:off x="4436000" y="1028913"/>
            <a:ext cx="3727985" cy="2944182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3" name="Google Shape;70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916425" y="2396525"/>
            <a:ext cx="2264625" cy="2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21582" flipH="1">
            <a:off x="7919773" y="3185812"/>
            <a:ext cx="2228500" cy="24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0"/>
          <p:cNvSpPr txBox="1">
            <a:spLocks noGrp="1"/>
          </p:cNvSpPr>
          <p:nvPr>
            <p:ph type="title"/>
          </p:nvPr>
        </p:nvSpPr>
        <p:spPr>
          <a:xfrm>
            <a:off x="1883044" y="1795362"/>
            <a:ext cx="5091224" cy="1645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Playball"/>
                <a:ea typeface="Playball"/>
                <a:cs typeface="Playball"/>
                <a:sym typeface="Playball"/>
              </a:rPr>
              <a:t>Thanks!</a:t>
            </a:r>
            <a:endParaRPr sz="7200" dirty="0">
              <a:solidFill>
                <a:schemeClr val="accent1"/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6034" y="3626603"/>
            <a:ext cx="5424407" cy="743919"/>
          </a:xfrm>
          <a:prstGeom prst="rect">
            <a:avLst/>
          </a:prstGeom>
          <a:solidFill>
            <a:srgbClr val="5F6E59"/>
          </a:solidFill>
          <a:ln>
            <a:solidFill>
              <a:srgbClr val="5F6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 idx="15"/>
          </p:nvPr>
        </p:nvSpPr>
        <p:spPr>
          <a:xfrm>
            <a:off x="2829725" y="368825"/>
            <a:ext cx="34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</a:t>
            </a:r>
            <a:r>
              <a:rPr lang="en"/>
              <a:t> </a:t>
            </a:r>
            <a:r>
              <a:rPr lang="en" sz="2800"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of contents</a:t>
            </a:r>
            <a:endParaRPr sz="280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2664515" y="14971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title" idx="5"/>
          </p:nvPr>
        </p:nvSpPr>
        <p:spPr>
          <a:xfrm>
            <a:off x="2664515" y="31591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title" idx="6"/>
          </p:nvPr>
        </p:nvSpPr>
        <p:spPr>
          <a:xfrm>
            <a:off x="5744790" y="14971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title" idx="7"/>
          </p:nvPr>
        </p:nvSpPr>
        <p:spPr>
          <a:xfrm>
            <a:off x="5744790" y="31591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subTitle" idx="8"/>
          </p:nvPr>
        </p:nvSpPr>
        <p:spPr>
          <a:xfrm>
            <a:off x="1879113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 panose="02040604050505020304" pitchFamily="18" charset="0"/>
              </a:rPr>
              <a:t>Introduction</a:t>
            </a:r>
            <a:endParaRPr>
              <a:latin typeface="Century Schoolbook" panose="02040604050505020304" pitchFamily="18" charset="0"/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subTitle" idx="9"/>
          </p:nvPr>
        </p:nvSpPr>
        <p:spPr>
          <a:xfrm>
            <a:off x="4959388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entury Schoolbook" panose="02040604050505020304" pitchFamily="18" charset="0"/>
              </a:rPr>
              <a:t>System</a:t>
            </a: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3"/>
          </p:nvPr>
        </p:nvSpPr>
        <p:spPr>
          <a:xfrm>
            <a:off x="2034131" y="4005368"/>
            <a:ext cx="1995463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entury Schoolbook" panose="02040604050505020304" pitchFamily="18" charset="0"/>
              </a:rPr>
              <a:t>Concepts used</a:t>
            </a: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4"/>
          </p:nvPr>
        </p:nvSpPr>
        <p:spPr>
          <a:xfrm>
            <a:off x="4959388" y="400536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entury Schoolbook" panose="02040604050505020304" pitchFamily="18" charset="0"/>
              </a:rPr>
              <a:t>Future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entury Schoolbook" panose="02040604050505020304" pitchFamily="18" charset="0"/>
              </a:rPr>
              <a:t>Enhancement</a:t>
            </a:r>
            <a:endParaRPr dirty="0">
              <a:latin typeface="Century Schoolbook" panose="02040604050505020304" pitchFamily="18" charset="0"/>
            </a:endParaRPr>
          </a:p>
        </p:txBody>
      </p:sp>
      <p:cxnSp>
        <p:nvCxnSpPr>
          <p:cNvPr id="281" name="Google Shape;281;p38"/>
          <p:cNvCxnSpPr/>
          <p:nvPr/>
        </p:nvCxnSpPr>
        <p:spPr>
          <a:xfrm>
            <a:off x="2465913" y="17209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8"/>
          <p:cNvCxnSpPr/>
          <p:nvPr/>
        </p:nvCxnSpPr>
        <p:spPr>
          <a:xfrm>
            <a:off x="3347313" y="17209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8"/>
          <p:cNvCxnSpPr/>
          <p:nvPr/>
        </p:nvCxnSpPr>
        <p:spPr>
          <a:xfrm>
            <a:off x="5572138" y="17209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8"/>
          <p:cNvCxnSpPr/>
          <p:nvPr/>
        </p:nvCxnSpPr>
        <p:spPr>
          <a:xfrm>
            <a:off x="6453538" y="17209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8"/>
          <p:cNvCxnSpPr/>
          <p:nvPr/>
        </p:nvCxnSpPr>
        <p:spPr>
          <a:xfrm>
            <a:off x="5572138" y="3383000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8"/>
          <p:cNvCxnSpPr/>
          <p:nvPr/>
        </p:nvCxnSpPr>
        <p:spPr>
          <a:xfrm>
            <a:off x="6453538" y="3383000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8"/>
          <p:cNvCxnSpPr/>
          <p:nvPr/>
        </p:nvCxnSpPr>
        <p:spPr>
          <a:xfrm>
            <a:off x="2491863" y="3383000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8"/>
          <p:cNvCxnSpPr/>
          <p:nvPr/>
        </p:nvCxnSpPr>
        <p:spPr>
          <a:xfrm>
            <a:off x="3373263" y="3383000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 rotWithShape="1">
          <a:blip r:embed="rId3">
            <a:alphaModFix/>
          </a:blip>
          <a:srcRect l="41568"/>
          <a:stretch/>
        </p:blipFill>
        <p:spPr>
          <a:xfrm>
            <a:off x="38746" y="116750"/>
            <a:ext cx="3950283" cy="55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95013" flipH="1">
            <a:off x="-29708" y="547115"/>
            <a:ext cx="1740580" cy="189562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 txBox="1">
            <a:spLocks noGrp="1"/>
          </p:cNvSpPr>
          <p:nvPr>
            <p:ph type="title"/>
          </p:nvPr>
        </p:nvSpPr>
        <p:spPr>
          <a:xfrm>
            <a:off x="3733402" y="831956"/>
            <a:ext cx="4943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Library</a:t>
            </a:r>
            <a:endParaRPr sz="8800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3733402" y="2622669"/>
            <a:ext cx="494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bg2"/>
                </a:solidFill>
              </a:rPr>
              <a:t>Reading brings us unknown Friends….</a:t>
            </a:r>
            <a:endParaRPr sz="3600" dirty="0">
              <a:solidFill>
                <a:schemeClr val="bg2"/>
              </a:solidFill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56612" flipH="1">
            <a:off x="-258635" y="1261233"/>
            <a:ext cx="1607677" cy="141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2950" y="1721425"/>
            <a:ext cx="3523875" cy="2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1122" y="1039479"/>
            <a:ext cx="615561" cy="68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3009" y="347225"/>
            <a:ext cx="703036" cy="68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6061" y="707454"/>
            <a:ext cx="704236" cy="67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3803267" flipH="1">
            <a:off x="2008027" y="3577806"/>
            <a:ext cx="1512846" cy="166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/>
          <p:nvPr/>
        </p:nvSpPr>
        <p:spPr>
          <a:xfrm>
            <a:off x="1122925" y="3328875"/>
            <a:ext cx="4230000" cy="47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963" y="-1314637"/>
            <a:ext cx="536257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xfrm>
            <a:off x="925075" y="2563275"/>
            <a:ext cx="462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title" idx="2"/>
          </p:nvPr>
        </p:nvSpPr>
        <p:spPr>
          <a:xfrm>
            <a:off x="2290600" y="1281075"/>
            <a:ext cx="18948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subTitle" idx="1"/>
          </p:nvPr>
        </p:nvSpPr>
        <p:spPr>
          <a:xfrm>
            <a:off x="925150" y="3379275"/>
            <a:ext cx="46257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Linux - Shell Scripting (Bash)</a:t>
            </a:r>
            <a:endParaRPr dirty="0"/>
          </a:p>
        </p:txBody>
      </p:sp>
      <p:cxnSp>
        <p:nvCxnSpPr>
          <p:cNvPr id="312" name="Google Shape;312;p40"/>
          <p:cNvCxnSpPr/>
          <p:nvPr/>
        </p:nvCxnSpPr>
        <p:spPr>
          <a:xfrm>
            <a:off x="2290600" y="19392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40"/>
          <p:cNvCxnSpPr/>
          <p:nvPr/>
        </p:nvCxnSpPr>
        <p:spPr>
          <a:xfrm>
            <a:off x="3939875" y="19392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313" y="784874"/>
            <a:ext cx="4038212" cy="47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5">
            <a:alphaModFix/>
          </a:blip>
          <a:srcRect t="15934" b="12708"/>
          <a:stretch/>
        </p:blipFill>
        <p:spPr>
          <a:xfrm flipH="1">
            <a:off x="5550775" y="3791557"/>
            <a:ext cx="2194394" cy="160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86979">
            <a:off x="-3020600" y="2664887"/>
            <a:ext cx="5362574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89925" y="521900"/>
            <a:ext cx="1647250" cy="18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993464">
            <a:off x="7863400" y="2440488"/>
            <a:ext cx="23526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2496" y="1496475"/>
            <a:ext cx="9525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2500" y="207700"/>
            <a:ext cx="881239" cy="9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7771" y="905900"/>
            <a:ext cx="9525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308293" flipH="1">
            <a:off x="43909" y="3800464"/>
            <a:ext cx="2245808" cy="197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1259525" y="368825"/>
            <a:ext cx="66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Linux</a:t>
            </a:r>
            <a:r>
              <a:rPr lang="en" dirty="0" smtClean="0"/>
              <a:t> </a:t>
            </a:r>
            <a:r>
              <a:rPr lang="en" sz="2600" dirty="0" smtClean="0">
                <a:solidFill>
                  <a:schemeClr val="dk2"/>
                </a:solidFill>
                <a:latin typeface="IBM Plex Serif SemiBold"/>
                <a:sym typeface="IBM Plex Serif SemiBold"/>
              </a:rPr>
              <a:t>Shell-Scripting</a:t>
            </a:r>
            <a:endParaRPr sz="26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937626" y="2371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Freely available and modifiable by anyone.</a:t>
            </a:r>
            <a:endParaRPr dirty="0"/>
          </a:p>
        </p:txBody>
      </p:sp>
      <p:sp>
        <p:nvSpPr>
          <p:cNvPr id="359" name="Google Shape;359;p44"/>
          <p:cNvSpPr txBox="1">
            <a:spLocks noGrp="1"/>
          </p:cNvSpPr>
          <p:nvPr>
            <p:ph type="subTitle" idx="2"/>
          </p:nvPr>
        </p:nvSpPr>
        <p:spPr>
          <a:xfrm>
            <a:off x="3484350" y="2371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Support multiple simultaneous users.</a:t>
            </a:r>
            <a:endParaRPr dirty="0"/>
          </a:p>
        </p:txBody>
      </p:sp>
      <p:sp>
        <p:nvSpPr>
          <p:cNvPr id="360" name="Google Shape;360;p44"/>
          <p:cNvSpPr txBox="1">
            <a:spLocks noGrp="1"/>
          </p:cNvSpPr>
          <p:nvPr>
            <p:ph type="subTitle" idx="3"/>
          </p:nvPr>
        </p:nvSpPr>
        <p:spPr>
          <a:xfrm>
            <a:off x="6031074" y="2371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</a:t>
            </a:r>
            <a:r>
              <a:rPr lang="en" dirty="0" smtClean="0"/>
              <a:t>ighly reliable, ideal for servers and critical systems.</a:t>
            </a:r>
            <a:endParaRPr dirty="0"/>
          </a:p>
        </p:txBody>
      </p:sp>
      <p:sp>
        <p:nvSpPr>
          <p:cNvPr id="361" name="Google Shape;361;p44"/>
          <p:cNvSpPr txBox="1">
            <a:spLocks noGrp="1"/>
          </p:cNvSpPr>
          <p:nvPr>
            <p:ph type="subTitle" idx="4"/>
          </p:nvPr>
        </p:nvSpPr>
        <p:spPr>
          <a:xfrm>
            <a:off x="937625" y="194376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Open Source</a:t>
            </a:r>
            <a:endParaRPr dirty="0"/>
          </a:p>
        </p:txBody>
      </p:sp>
      <p:sp>
        <p:nvSpPr>
          <p:cNvPr id="362" name="Google Shape;362;p44"/>
          <p:cNvSpPr txBox="1">
            <a:spLocks noGrp="1"/>
          </p:cNvSpPr>
          <p:nvPr>
            <p:ph type="subTitle" idx="5"/>
          </p:nvPr>
        </p:nvSpPr>
        <p:spPr>
          <a:xfrm>
            <a:off x="3484350" y="194376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Multi User</a:t>
            </a:r>
            <a:endParaRPr dirty="0"/>
          </a:p>
        </p:txBody>
      </p:sp>
      <p:sp>
        <p:nvSpPr>
          <p:cNvPr id="363" name="Google Shape;363;p44"/>
          <p:cNvSpPr txBox="1">
            <a:spLocks noGrp="1"/>
          </p:cNvSpPr>
          <p:nvPr>
            <p:ph type="subTitle" idx="6"/>
          </p:nvPr>
        </p:nvSpPr>
        <p:spPr>
          <a:xfrm>
            <a:off x="6031075" y="194376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22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1259525" y="368825"/>
            <a:ext cx="66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Linux</a:t>
            </a:r>
            <a:r>
              <a:rPr lang="en" dirty="0" smtClean="0"/>
              <a:t> </a:t>
            </a:r>
            <a:r>
              <a:rPr lang="en" sz="2600" dirty="0" smtClean="0"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Shell-Scripting</a:t>
            </a:r>
            <a:endParaRPr sz="26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937626" y="2371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Organized in a structured directory hierarchy</a:t>
            </a:r>
            <a:endParaRPr dirty="0"/>
          </a:p>
        </p:txBody>
      </p:sp>
      <p:sp>
        <p:nvSpPr>
          <p:cNvPr id="359" name="Google Shape;359;p44"/>
          <p:cNvSpPr txBox="1">
            <a:spLocks noGrp="1"/>
          </p:cNvSpPr>
          <p:nvPr>
            <p:ph type="subTitle" idx="2"/>
          </p:nvPr>
        </p:nvSpPr>
        <p:spPr>
          <a:xfrm>
            <a:off x="3484350" y="2371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Offers Robust CLI for system Management</a:t>
            </a:r>
            <a:endParaRPr dirty="0"/>
          </a:p>
        </p:txBody>
      </p:sp>
      <p:sp>
        <p:nvSpPr>
          <p:cNvPr id="360" name="Google Shape;360;p44"/>
          <p:cNvSpPr txBox="1">
            <a:spLocks noGrp="1"/>
          </p:cNvSpPr>
          <p:nvPr>
            <p:ph type="subTitle" idx="3"/>
          </p:nvPr>
        </p:nvSpPr>
        <p:spPr>
          <a:xfrm>
            <a:off x="6031074" y="247146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Easily installs and software updates.</a:t>
            </a:r>
            <a:endParaRPr dirty="0"/>
          </a:p>
        </p:txBody>
      </p:sp>
      <p:sp>
        <p:nvSpPr>
          <p:cNvPr id="361" name="Google Shape;361;p44"/>
          <p:cNvSpPr txBox="1">
            <a:spLocks noGrp="1"/>
          </p:cNvSpPr>
          <p:nvPr>
            <p:ph type="subTitle" idx="4"/>
          </p:nvPr>
        </p:nvSpPr>
        <p:spPr>
          <a:xfrm>
            <a:off x="937625" y="194376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File System</a:t>
            </a:r>
            <a:endParaRPr dirty="0"/>
          </a:p>
        </p:txBody>
      </p:sp>
      <p:sp>
        <p:nvSpPr>
          <p:cNvPr id="362" name="Google Shape;362;p44"/>
          <p:cNvSpPr txBox="1">
            <a:spLocks noGrp="1"/>
          </p:cNvSpPr>
          <p:nvPr>
            <p:ph type="subTitle" idx="5"/>
          </p:nvPr>
        </p:nvSpPr>
        <p:spPr>
          <a:xfrm>
            <a:off x="3484350" y="194376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Command Line</a:t>
            </a:r>
            <a:endParaRPr dirty="0"/>
          </a:p>
        </p:txBody>
      </p:sp>
      <p:sp>
        <p:nvSpPr>
          <p:cNvPr id="363" name="Google Shape;363;p44"/>
          <p:cNvSpPr txBox="1">
            <a:spLocks noGrp="1"/>
          </p:cNvSpPr>
          <p:nvPr>
            <p:ph type="subTitle" idx="6"/>
          </p:nvPr>
        </p:nvSpPr>
        <p:spPr>
          <a:xfrm>
            <a:off x="6031075" y="204410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Package Mangement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/>
          <p:nvPr/>
        </p:nvSpPr>
        <p:spPr>
          <a:xfrm>
            <a:off x="4252404" y="3645675"/>
            <a:ext cx="3758411" cy="47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9" name="Google Shape;3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993464" flipH="1">
            <a:off x="-726368" y="521163"/>
            <a:ext cx="23526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>
            <a:spLocks noGrp="1"/>
          </p:cNvSpPr>
          <p:nvPr>
            <p:ph type="title"/>
          </p:nvPr>
        </p:nvSpPr>
        <p:spPr>
          <a:xfrm>
            <a:off x="3271900" y="2410875"/>
            <a:ext cx="552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System</a:t>
            </a:r>
            <a:endParaRPr sz="5100" dirty="0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371" name="Google Shape;371;p45"/>
          <p:cNvSpPr txBox="1">
            <a:spLocks noGrp="1"/>
          </p:cNvSpPr>
          <p:nvPr>
            <p:ph type="title" idx="2"/>
          </p:nvPr>
        </p:nvSpPr>
        <p:spPr>
          <a:xfrm>
            <a:off x="5085000" y="1281075"/>
            <a:ext cx="18948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2" name="Google Shape;372;p45"/>
          <p:cNvSpPr txBox="1">
            <a:spLocks noGrp="1"/>
          </p:cNvSpPr>
          <p:nvPr>
            <p:ph type="subTitle" idx="1"/>
          </p:nvPr>
        </p:nvSpPr>
        <p:spPr>
          <a:xfrm>
            <a:off x="3818759" y="3713424"/>
            <a:ext cx="4625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CRUD Operations</a:t>
            </a:r>
            <a:endParaRPr dirty="0"/>
          </a:p>
        </p:txBody>
      </p:sp>
      <p:cxnSp>
        <p:nvCxnSpPr>
          <p:cNvPr id="373" name="Google Shape;373;p45"/>
          <p:cNvCxnSpPr/>
          <p:nvPr/>
        </p:nvCxnSpPr>
        <p:spPr>
          <a:xfrm>
            <a:off x="5108388" y="19392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5"/>
          <p:cNvCxnSpPr/>
          <p:nvPr/>
        </p:nvCxnSpPr>
        <p:spPr>
          <a:xfrm>
            <a:off x="6757663" y="19392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5" name="Google Shape;3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47387" y="1601288"/>
            <a:ext cx="444817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650" y="3098535"/>
            <a:ext cx="2190250" cy="23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227525" y="3110265"/>
            <a:ext cx="711004" cy="68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280715" y="2148250"/>
            <a:ext cx="657811" cy="72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2572195" y="2647114"/>
            <a:ext cx="711004" cy="689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3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>
            <a:spLocks noGrp="1"/>
          </p:cNvSpPr>
          <p:nvPr>
            <p:ph type="title"/>
          </p:nvPr>
        </p:nvSpPr>
        <p:spPr>
          <a:xfrm>
            <a:off x="2044025" y="368825"/>
            <a:ext cx="50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CRUD</a:t>
            </a:r>
            <a:r>
              <a:rPr lang="en" dirty="0" smtClean="0"/>
              <a:t> </a:t>
            </a:r>
            <a:r>
              <a:rPr lang="en" sz="2600" dirty="0" smtClean="0">
                <a:solidFill>
                  <a:schemeClr val="dk2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operations</a:t>
            </a:r>
            <a:endParaRPr sz="26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424" name="Google Shape;424;p48"/>
          <p:cNvSpPr/>
          <p:nvPr/>
        </p:nvSpPr>
        <p:spPr>
          <a:xfrm>
            <a:off x="4328597" y="1823054"/>
            <a:ext cx="65" cy="67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6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8"/>
          <p:cNvSpPr txBox="1"/>
          <p:nvPr/>
        </p:nvSpPr>
        <p:spPr>
          <a:xfrm>
            <a:off x="2478349" y="1331275"/>
            <a:ext cx="2177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Create</a:t>
            </a:r>
            <a:endParaRPr sz="2400" dirty="0">
              <a:solidFill>
                <a:schemeClr val="lt1"/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426" name="Google Shape;426;p48"/>
          <p:cNvSpPr txBox="1"/>
          <p:nvPr/>
        </p:nvSpPr>
        <p:spPr>
          <a:xfrm>
            <a:off x="6172199" y="1331275"/>
            <a:ext cx="2177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Read</a:t>
            </a:r>
            <a:endParaRPr sz="2400" dirty="0">
              <a:solidFill>
                <a:schemeClr val="lt1"/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427" name="Google Shape;427;p48"/>
          <p:cNvSpPr txBox="1"/>
          <p:nvPr/>
        </p:nvSpPr>
        <p:spPr>
          <a:xfrm>
            <a:off x="2025567" y="1818540"/>
            <a:ext cx="21771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-US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Admin can add books.</a:t>
            </a:r>
          </a:p>
        </p:txBody>
      </p:sp>
      <p:sp>
        <p:nvSpPr>
          <p:cNvPr id="428" name="Google Shape;428;p48"/>
          <p:cNvSpPr txBox="1"/>
          <p:nvPr/>
        </p:nvSpPr>
        <p:spPr>
          <a:xfrm>
            <a:off x="2478349" y="3039350"/>
            <a:ext cx="2177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Update</a:t>
            </a:r>
            <a:endParaRPr sz="2400" dirty="0">
              <a:solidFill>
                <a:schemeClr val="lt1"/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429" name="Google Shape;429;p48"/>
          <p:cNvSpPr txBox="1"/>
          <p:nvPr/>
        </p:nvSpPr>
        <p:spPr>
          <a:xfrm>
            <a:off x="6172199" y="3039350"/>
            <a:ext cx="2177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Delete</a:t>
            </a:r>
            <a:endParaRPr sz="2400" dirty="0">
              <a:solidFill>
                <a:schemeClr val="lt1"/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cxnSp>
        <p:nvCxnSpPr>
          <p:cNvPr id="430" name="Google Shape;430;p48"/>
          <p:cNvCxnSpPr/>
          <p:nvPr/>
        </p:nvCxnSpPr>
        <p:spPr>
          <a:xfrm>
            <a:off x="4572000" y="1432133"/>
            <a:ext cx="0" cy="284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48"/>
          <p:cNvCxnSpPr/>
          <p:nvPr/>
        </p:nvCxnSpPr>
        <p:spPr>
          <a:xfrm rot="10800000">
            <a:off x="1335150" y="2819475"/>
            <a:ext cx="647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48"/>
          <p:cNvSpPr txBox="1"/>
          <p:nvPr/>
        </p:nvSpPr>
        <p:spPr>
          <a:xfrm>
            <a:off x="2025567" y="3526615"/>
            <a:ext cx="21771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-US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Admin can update the book info.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3" name="Google Shape;433;p48"/>
          <p:cNvSpPr txBox="1"/>
          <p:nvPr/>
        </p:nvSpPr>
        <p:spPr>
          <a:xfrm>
            <a:off x="5710992" y="1818540"/>
            <a:ext cx="21771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-US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Display List of all books.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5710992" y="3526615"/>
            <a:ext cx="21771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-US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Admin can delete book.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35" name="Google Shape;435;p48"/>
          <p:cNvGrpSpPr/>
          <p:nvPr/>
        </p:nvGrpSpPr>
        <p:grpSpPr>
          <a:xfrm>
            <a:off x="5242646" y="1819091"/>
            <a:ext cx="545506" cy="545958"/>
            <a:chOff x="3508282" y="3810341"/>
            <a:chExt cx="351644" cy="351959"/>
          </a:xfrm>
        </p:grpSpPr>
        <p:sp>
          <p:nvSpPr>
            <p:cNvPr id="436" name="Google Shape;436;p48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8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8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8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8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8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8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8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48"/>
          <p:cNvGrpSpPr/>
          <p:nvPr/>
        </p:nvGrpSpPr>
        <p:grpSpPr>
          <a:xfrm>
            <a:off x="5242858" y="3568127"/>
            <a:ext cx="545536" cy="404839"/>
            <a:chOff x="7955145" y="2019192"/>
            <a:chExt cx="365176" cy="271013"/>
          </a:xfrm>
        </p:grpSpPr>
        <p:sp>
          <p:nvSpPr>
            <p:cNvPr id="450" name="Google Shape;450;p48"/>
            <p:cNvSpPr/>
            <p:nvPr/>
          </p:nvSpPr>
          <p:spPr>
            <a:xfrm>
              <a:off x="7977729" y="2019192"/>
              <a:ext cx="320243" cy="271013"/>
            </a:xfrm>
            <a:custGeom>
              <a:avLst/>
              <a:gdLst/>
              <a:ahLst/>
              <a:cxnLst/>
              <a:rect l="l" t="t" r="r" b="b"/>
              <a:pathLst>
                <a:path w="12223" h="10344" extrusionOk="0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8"/>
            <p:cNvSpPr/>
            <p:nvPr/>
          </p:nvSpPr>
          <p:spPr>
            <a:xfrm>
              <a:off x="8084468" y="2023226"/>
              <a:ext cx="213504" cy="266978"/>
            </a:xfrm>
            <a:custGeom>
              <a:avLst/>
              <a:gdLst/>
              <a:ahLst/>
              <a:cxnLst/>
              <a:rect l="l" t="t" r="r" b="b"/>
              <a:pathLst>
                <a:path w="8149" h="10190" extrusionOk="0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8"/>
            <p:cNvSpPr/>
            <p:nvPr/>
          </p:nvSpPr>
          <p:spPr>
            <a:xfrm>
              <a:off x="8182377" y="2136437"/>
              <a:ext cx="95735" cy="76163"/>
            </a:xfrm>
            <a:custGeom>
              <a:avLst/>
              <a:gdLst/>
              <a:ahLst/>
              <a:cxnLst/>
              <a:rect l="l" t="t" r="r" b="b"/>
              <a:pathLst>
                <a:path w="3654" h="2907" extrusionOk="0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8"/>
            <p:cNvSpPr/>
            <p:nvPr/>
          </p:nvSpPr>
          <p:spPr>
            <a:xfrm>
              <a:off x="7997327" y="2098866"/>
              <a:ext cx="191601" cy="125026"/>
            </a:xfrm>
            <a:custGeom>
              <a:avLst/>
              <a:gdLst/>
              <a:ahLst/>
              <a:cxnLst/>
              <a:rect l="l" t="t" r="r" b="b"/>
              <a:pathLst>
                <a:path w="7313" h="4772" extrusionOk="0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8"/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8"/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48"/>
          <p:cNvGrpSpPr/>
          <p:nvPr/>
        </p:nvGrpSpPr>
        <p:grpSpPr>
          <a:xfrm>
            <a:off x="1747469" y="1819093"/>
            <a:ext cx="402024" cy="545956"/>
            <a:chOff x="4912939" y="3345663"/>
            <a:chExt cx="261326" cy="354885"/>
          </a:xfrm>
        </p:grpSpPr>
        <p:sp>
          <p:nvSpPr>
            <p:cNvPr id="457" name="Google Shape;457;p48"/>
            <p:cNvSpPr/>
            <p:nvPr/>
          </p:nvSpPr>
          <p:spPr>
            <a:xfrm>
              <a:off x="4916683" y="3471692"/>
              <a:ext cx="253837" cy="40011"/>
            </a:xfrm>
            <a:custGeom>
              <a:avLst/>
              <a:gdLst/>
              <a:ahLst/>
              <a:cxnLst/>
              <a:rect l="l" t="t" r="r" b="b"/>
              <a:pathLst>
                <a:path w="9694" h="1528" extrusionOk="0">
                  <a:moveTo>
                    <a:pt x="2443" y="1"/>
                  </a:moveTo>
                  <a:lnTo>
                    <a:pt x="134" y="1241"/>
                  </a:lnTo>
                  <a:cubicBezTo>
                    <a:pt x="0" y="1317"/>
                    <a:pt x="48" y="1527"/>
                    <a:pt x="210" y="1527"/>
                  </a:cubicBezTo>
                  <a:lnTo>
                    <a:pt x="9483" y="1527"/>
                  </a:lnTo>
                  <a:cubicBezTo>
                    <a:pt x="9636" y="1527"/>
                    <a:pt x="9693" y="1317"/>
                    <a:pt x="9559" y="1241"/>
                  </a:cubicBezTo>
                  <a:lnTo>
                    <a:pt x="7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8"/>
            <p:cNvSpPr/>
            <p:nvPr/>
          </p:nvSpPr>
          <p:spPr>
            <a:xfrm>
              <a:off x="4912939" y="3586120"/>
              <a:ext cx="261326" cy="114428"/>
            </a:xfrm>
            <a:custGeom>
              <a:avLst/>
              <a:gdLst/>
              <a:ahLst/>
              <a:cxnLst/>
              <a:rect l="l" t="t" r="r" b="b"/>
              <a:pathLst>
                <a:path w="9980" h="4370" extrusionOk="0">
                  <a:moveTo>
                    <a:pt x="3673" y="0"/>
                  </a:moveTo>
                  <a:lnTo>
                    <a:pt x="3673" y="1345"/>
                  </a:lnTo>
                  <a:cubicBezTo>
                    <a:pt x="3673" y="1717"/>
                    <a:pt x="3444" y="2051"/>
                    <a:pt x="3091" y="2175"/>
                  </a:cubicBezTo>
                  <a:lnTo>
                    <a:pt x="993" y="2910"/>
                  </a:lnTo>
                  <a:cubicBezTo>
                    <a:pt x="716" y="3015"/>
                    <a:pt x="477" y="3186"/>
                    <a:pt x="296" y="3415"/>
                  </a:cubicBezTo>
                  <a:cubicBezTo>
                    <a:pt x="0" y="3807"/>
                    <a:pt x="277" y="4360"/>
                    <a:pt x="764" y="4369"/>
                  </a:cubicBezTo>
                  <a:lnTo>
                    <a:pt x="9216" y="4369"/>
                  </a:lnTo>
                  <a:cubicBezTo>
                    <a:pt x="9702" y="4360"/>
                    <a:pt x="9979" y="3807"/>
                    <a:pt x="9683" y="3415"/>
                  </a:cubicBezTo>
                  <a:cubicBezTo>
                    <a:pt x="9502" y="3186"/>
                    <a:pt x="9264" y="3005"/>
                    <a:pt x="8987" y="2910"/>
                  </a:cubicBezTo>
                  <a:lnTo>
                    <a:pt x="6888" y="2166"/>
                  </a:lnTo>
                  <a:cubicBezTo>
                    <a:pt x="6535" y="2042"/>
                    <a:pt x="6297" y="1708"/>
                    <a:pt x="6297" y="1345"/>
                  </a:cubicBezTo>
                  <a:lnTo>
                    <a:pt x="62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8"/>
            <p:cNvSpPr/>
            <p:nvPr/>
          </p:nvSpPr>
          <p:spPr>
            <a:xfrm>
              <a:off x="4912939" y="3630582"/>
              <a:ext cx="261326" cy="69966"/>
            </a:xfrm>
            <a:custGeom>
              <a:avLst/>
              <a:gdLst/>
              <a:ahLst/>
              <a:cxnLst/>
              <a:rect l="l" t="t" r="r" b="b"/>
              <a:pathLst>
                <a:path w="9980" h="2672" extrusionOk="0">
                  <a:moveTo>
                    <a:pt x="3597" y="0"/>
                  </a:moveTo>
                  <a:cubicBezTo>
                    <a:pt x="3502" y="220"/>
                    <a:pt x="3320" y="391"/>
                    <a:pt x="3091" y="468"/>
                  </a:cubicBezTo>
                  <a:lnTo>
                    <a:pt x="993" y="1212"/>
                  </a:lnTo>
                  <a:cubicBezTo>
                    <a:pt x="716" y="1307"/>
                    <a:pt x="477" y="1479"/>
                    <a:pt x="296" y="1717"/>
                  </a:cubicBezTo>
                  <a:cubicBezTo>
                    <a:pt x="0" y="2099"/>
                    <a:pt x="277" y="2662"/>
                    <a:pt x="764" y="2671"/>
                  </a:cubicBezTo>
                  <a:lnTo>
                    <a:pt x="9216" y="2671"/>
                  </a:lnTo>
                  <a:cubicBezTo>
                    <a:pt x="9702" y="2662"/>
                    <a:pt x="9979" y="2099"/>
                    <a:pt x="9683" y="1717"/>
                  </a:cubicBezTo>
                  <a:cubicBezTo>
                    <a:pt x="9502" y="1479"/>
                    <a:pt x="9264" y="1307"/>
                    <a:pt x="8987" y="1212"/>
                  </a:cubicBezTo>
                  <a:lnTo>
                    <a:pt x="6888" y="468"/>
                  </a:lnTo>
                  <a:cubicBezTo>
                    <a:pt x="6659" y="391"/>
                    <a:pt x="6478" y="220"/>
                    <a:pt x="6383" y="0"/>
                  </a:cubicBezTo>
                  <a:lnTo>
                    <a:pt x="4990" y="697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8"/>
            <p:cNvSpPr/>
            <p:nvPr/>
          </p:nvSpPr>
          <p:spPr>
            <a:xfrm>
              <a:off x="5037841" y="3654568"/>
              <a:ext cx="11521" cy="45719"/>
            </a:xfrm>
            <a:custGeom>
              <a:avLst/>
              <a:gdLst/>
              <a:ahLst/>
              <a:cxnLst/>
              <a:rect l="l" t="t" r="r" b="b"/>
              <a:pathLst>
                <a:path w="440" h="1746" extrusionOk="0">
                  <a:moveTo>
                    <a:pt x="0" y="0"/>
                  </a:moveTo>
                  <a:lnTo>
                    <a:pt x="0" y="1746"/>
                  </a:lnTo>
                  <a:lnTo>
                    <a:pt x="439" y="1746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8"/>
            <p:cNvSpPr/>
            <p:nvPr/>
          </p:nvSpPr>
          <p:spPr>
            <a:xfrm>
              <a:off x="5009352" y="3586120"/>
              <a:ext cx="68736" cy="34171"/>
            </a:xfrm>
            <a:custGeom>
              <a:avLst/>
              <a:gdLst/>
              <a:ahLst/>
              <a:cxnLst/>
              <a:rect l="l" t="t" r="r" b="b"/>
              <a:pathLst>
                <a:path w="2625" h="1305" extrusionOk="0">
                  <a:moveTo>
                    <a:pt x="1" y="0"/>
                  </a:moveTo>
                  <a:lnTo>
                    <a:pt x="1" y="1040"/>
                  </a:lnTo>
                  <a:cubicBezTo>
                    <a:pt x="416" y="1217"/>
                    <a:pt x="862" y="1305"/>
                    <a:pt x="1309" y="1305"/>
                  </a:cubicBezTo>
                  <a:cubicBezTo>
                    <a:pt x="1756" y="1305"/>
                    <a:pt x="2205" y="1217"/>
                    <a:pt x="2624" y="1040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CBBCA4">
                <a:alpha val="12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8"/>
            <p:cNvSpPr/>
            <p:nvPr/>
          </p:nvSpPr>
          <p:spPr>
            <a:xfrm>
              <a:off x="4952164" y="3534405"/>
              <a:ext cx="57214" cy="165882"/>
            </a:xfrm>
            <a:custGeom>
              <a:avLst/>
              <a:gdLst/>
              <a:ahLst/>
              <a:cxnLst/>
              <a:rect l="l" t="t" r="r" b="b"/>
              <a:pathLst>
                <a:path w="2185" h="6335" extrusionOk="0">
                  <a:moveTo>
                    <a:pt x="220" y="0"/>
                  </a:moveTo>
                  <a:cubicBezTo>
                    <a:pt x="220" y="0"/>
                    <a:pt x="0" y="1975"/>
                    <a:pt x="220" y="3711"/>
                  </a:cubicBezTo>
                  <a:lnTo>
                    <a:pt x="220" y="6335"/>
                  </a:lnTo>
                  <a:lnTo>
                    <a:pt x="1746" y="6335"/>
                  </a:lnTo>
                  <a:cubicBezTo>
                    <a:pt x="1507" y="5486"/>
                    <a:pt x="1145" y="4675"/>
                    <a:pt x="649" y="3940"/>
                  </a:cubicBezTo>
                  <a:lnTo>
                    <a:pt x="649" y="3721"/>
                  </a:lnTo>
                  <a:cubicBezTo>
                    <a:pt x="649" y="3721"/>
                    <a:pt x="1880" y="2710"/>
                    <a:pt x="2118" y="2204"/>
                  </a:cubicBezTo>
                  <a:lnTo>
                    <a:pt x="2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4952164" y="3626078"/>
              <a:ext cx="28489" cy="22755"/>
            </a:xfrm>
            <a:custGeom>
              <a:avLst/>
              <a:gdLst/>
              <a:ahLst/>
              <a:cxnLst/>
              <a:rect l="l" t="t" r="r" b="b"/>
              <a:pathLst>
                <a:path w="1088" h="869" extrusionOk="0">
                  <a:moveTo>
                    <a:pt x="429" y="1"/>
                  </a:moveTo>
                  <a:cubicBezTo>
                    <a:pt x="191" y="1"/>
                    <a:pt x="0" y="191"/>
                    <a:pt x="0" y="439"/>
                  </a:cubicBezTo>
                  <a:cubicBezTo>
                    <a:pt x="0" y="678"/>
                    <a:pt x="191" y="869"/>
                    <a:pt x="429" y="869"/>
                  </a:cubicBezTo>
                  <a:lnTo>
                    <a:pt x="649" y="869"/>
                  </a:lnTo>
                  <a:cubicBezTo>
                    <a:pt x="897" y="869"/>
                    <a:pt x="1088" y="678"/>
                    <a:pt x="1088" y="439"/>
                  </a:cubicBezTo>
                  <a:cubicBezTo>
                    <a:pt x="1088" y="191"/>
                    <a:pt x="897" y="1"/>
                    <a:pt x="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8"/>
            <p:cNvSpPr/>
            <p:nvPr/>
          </p:nvSpPr>
          <p:spPr>
            <a:xfrm>
              <a:off x="5077800" y="3534405"/>
              <a:ext cx="57240" cy="165882"/>
            </a:xfrm>
            <a:custGeom>
              <a:avLst/>
              <a:gdLst/>
              <a:ahLst/>
              <a:cxnLst/>
              <a:rect l="l" t="t" r="r" b="b"/>
              <a:pathLst>
                <a:path w="2186" h="6335" extrusionOk="0">
                  <a:moveTo>
                    <a:pt x="1" y="0"/>
                  </a:moveTo>
                  <a:lnTo>
                    <a:pt x="68" y="2204"/>
                  </a:lnTo>
                  <a:cubicBezTo>
                    <a:pt x="306" y="2710"/>
                    <a:pt x="1537" y="3721"/>
                    <a:pt x="1537" y="3721"/>
                  </a:cubicBezTo>
                  <a:lnTo>
                    <a:pt x="1537" y="3940"/>
                  </a:lnTo>
                  <a:cubicBezTo>
                    <a:pt x="1041" y="4675"/>
                    <a:pt x="678" y="5486"/>
                    <a:pt x="440" y="6335"/>
                  </a:cubicBezTo>
                  <a:lnTo>
                    <a:pt x="1966" y="6335"/>
                  </a:lnTo>
                  <a:lnTo>
                    <a:pt x="1966" y="3711"/>
                  </a:lnTo>
                  <a:cubicBezTo>
                    <a:pt x="2185" y="1975"/>
                    <a:pt x="1966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8"/>
            <p:cNvSpPr/>
            <p:nvPr/>
          </p:nvSpPr>
          <p:spPr>
            <a:xfrm>
              <a:off x="5032081" y="3637574"/>
              <a:ext cx="23017" cy="22755"/>
            </a:xfrm>
            <a:custGeom>
              <a:avLst/>
              <a:gdLst/>
              <a:ahLst/>
              <a:cxnLst/>
              <a:rect l="l" t="t" r="r" b="b"/>
              <a:pathLst>
                <a:path w="879" h="869" extrusionOk="0">
                  <a:moveTo>
                    <a:pt x="440" y="0"/>
                  </a:moveTo>
                  <a:cubicBezTo>
                    <a:pt x="201" y="0"/>
                    <a:pt x="1" y="191"/>
                    <a:pt x="1" y="430"/>
                  </a:cubicBezTo>
                  <a:cubicBezTo>
                    <a:pt x="1" y="678"/>
                    <a:pt x="201" y="869"/>
                    <a:pt x="440" y="869"/>
                  </a:cubicBezTo>
                  <a:cubicBezTo>
                    <a:pt x="678" y="869"/>
                    <a:pt x="879" y="678"/>
                    <a:pt x="879" y="430"/>
                  </a:cubicBezTo>
                  <a:cubicBezTo>
                    <a:pt x="879" y="191"/>
                    <a:pt x="678" y="0"/>
                    <a:pt x="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8"/>
            <p:cNvSpPr/>
            <p:nvPr/>
          </p:nvSpPr>
          <p:spPr>
            <a:xfrm>
              <a:off x="5106525" y="3626078"/>
              <a:ext cx="28751" cy="22755"/>
            </a:xfrm>
            <a:custGeom>
              <a:avLst/>
              <a:gdLst/>
              <a:ahLst/>
              <a:cxnLst/>
              <a:rect l="l" t="t" r="r" b="b"/>
              <a:pathLst>
                <a:path w="1098" h="869" extrusionOk="0">
                  <a:moveTo>
                    <a:pt x="440" y="1"/>
                  </a:moveTo>
                  <a:cubicBezTo>
                    <a:pt x="201" y="1"/>
                    <a:pt x="1" y="191"/>
                    <a:pt x="1" y="439"/>
                  </a:cubicBezTo>
                  <a:cubicBezTo>
                    <a:pt x="1" y="678"/>
                    <a:pt x="201" y="869"/>
                    <a:pt x="440" y="869"/>
                  </a:cubicBezTo>
                  <a:lnTo>
                    <a:pt x="659" y="869"/>
                  </a:lnTo>
                  <a:cubicBezTo>
                    <a:pt x="898" y="869"/>
                    <a:pt x="1098" y="678"/>
                    <a:pt x="1098" y="439"/>
                  </a:cubicBezTo>
                  <a:cubicBezTo>
                    <a:pt x="1098" y="191"/>
                    <a:pt x="898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5025351" y="3345663"/>
              <a:ext cx="65960" cy="57109"/>
            </a:xfrm>
            <a:custGeom>
              <a:avLst/>
              <a:gdLst/>
              <a:ahLst/>
              <a:cxnLst/>
              <a:rect l="l" t="t" r="r" b="b"/>
              <a:pathLst>
                <a:path w="2519" h="2181" extrusionOk="0">
                  <a:moveTo>
                    <a:pt x="893" y="1"/>
                  </a:moveTo>
                  <a:cubicBezTo>
                    <a:pt x="526" y="1"/>
                    <a:pt x="165" y="205"/>
                    <a:pt x="0" y="588"/>
                  </a:cubicBezTo>
                  <a:lnTo>
                    <a:pt x="1784" y="2181"/>
                  </a:lnTo>
                  <a:lnTo>
                    <a:pt x="2290" y="1809"/>
                  </a:lnTo>
                  <a:cubicBezTo>
                    <a:pt x="2481" y="1656"/>
                    <a:pt x="2519" y="1370"/>
                    <a:pt x="2357" y="1179"/>
                  </a:cubicBezTo>
                  <a:lnTo>
                    <a:pt x="1641" y="349"/>
                  </a:lnTo>
                  <a:cubicBezTo>
                    <a:pt x="1442" y="113"/>
                    <a:pt x="1166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>
              <a:off x="4986388" y="3345794"/>
              <a:ext cx="114428" cy="102959"/>
            </a:xfrm>
            <a:custGeom>
              <a:avLst/>
              <a:gdLst/>
              <a:ahLst/>
              <a:cxnLst/>
              <a:rect l="l" t="t" r="r" b="b"/>
              <a:pathLst>
                <a:path w="4370" h="3932" extrusionOk="0">
                  <a:moveTo>
                    <a:pt x="2362" y="1"/>
                  </a:moveTo>
                  <a:cubicBezTo>
                    <a:pt x="1980" y="1"/>
                    <a:pt x="1638" y="237"/>
                    <a:pt x="1488" y="583"/>
                  </a:cubicBezTo>
                  <a:lnTo>
                    <a:pt x="0" y="3931"/>
                  </a:lnTo>
                  <a:lnTo>
                    <a:pt x="4369" y="3931"/>
                  </a:lnTo>
                  <a:lnTo>
                    <a:pt x="2385" y="1"/>
                  </a:lnTo>
                  <a:cubicBezTo>
                    <a:pt x="2378" y="1"/>
                    <a:pt x="2370" y="1"/>
                    <a:pt x="2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4947163" y="3511676"/>
              <a:ext cx="192617" cy="97199"/>
            </a:xfrm>
            <a:custGeom>
              <a:avLst/>
              <a:gdLst/>
              <a:ahLst/>
              <a:cxnLst/>
              <a:rect l="l" t="t" r="r" b="b"/>
              <a:pathLst>
                <a:path w="7356" h="3712" extrusionOk="0">
                  <a:moveTo>
                    <a:pt x="725" y="0"/>
                  </a:moveTo>
                  <a:cubicBezTo>
                    <a:pt x="0" y="0"/>
                    <a:pt x="0" y="1088"/>
                    <a:pt x="725" y="1088"/>
                  </a:cubicBezTo>
                  <a:lnTo>
                    <a:pt x="849" y="1088"/>
                  </a:lnTo>
                  <a:cubicBezTo>
                    <a:pt x="964" y="2567"/>
                    <a:pt x="2195" y="3711"/>
                    <a:pt x="3673" y="3711"/>
                  </a:cubicBezTo>
                  <a:cubicBezTo>
                    <a:pt x="5161" y="3711"/>
                    <a:pt x="6392" y="2567"/>
                    <a:pt x="6507" y="1088"/>
                  </a:cubicBezTo>
                  <a:lnTo>
                    <a:pt x="6621" y="1088"/>
                  </a:lnTo>
                  <a:cubicBezTo>
                    <a:pt x="7356" y="1088"/>
                    <a:pt x="7356" y="0"/>
                    <a:pt x="6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8"/>
            <p:cNvSpPr/>
            <p:nvPr/>
          </p:nvSpPr>
          <p:spPr>
            <a:xfrm>
              <a:off x="4951143" y="3511650"/>
              <a:ext cx="149673" cy="97434"/>
            </a:xfrm>
            <a:custGeom>
              <a:avLst/>
              <a:gdLst/>
              <a:ahLst/>
              <a:cxnLst/>
              <a:rect l="l" t="t" r="r" b="b"/>
              <a:pathLst>
                <a:path w="5716" h="3721" extrusionOk="0">
                  <a:moveTo>
                    <a:pt x="593" y="1"/>
                  </a:moveTo>
                  <a:cubicBezTo>
                    <a:pt x="315" y="1"/>
                    <a:pt x="76" y="208"/>
                    <a:pt x="39" y="488"/>
                  </a:cubicBezTo>
                  <a:cubicBezTo>
                    <a:pt x="1" y="812"/>
                    <a:pt x="259" y="1089"/>
                    <a:pt x="583" y="1089"/>
                  </a:cubicBezTo>
                  <a:lnTo>
                    <a:pt x="697" y="1089"/>
                  </a:lnTo>
                  <a:cubicBezTo>
                    <a:pt x="801" y="2593"/>
                    <a:pt x="2056" y="3721"/>
                    <a:pt x="3511" y="3721"/>
                  </a:cubicBezTo>
                  <a:cubicBezTo>
                    <a:pt x="3662" y="3721"/>
                    <a:pt x="3815" y="3709"/>
                    <a:pt x="3970" y="3684"/>
                  </a:cubicBezTo>
                  <a:cubicBezTo>
                    <a:pt x="2586" y="3464"/>
                    <a:pt x="1566" y="2272"/>
                    <a:pt x="1566" y="879"/>
                  </a:cubicBezTo>
                  <a:cubicBezTo>
                    <a:pt x="1566" y="631"/>
                    <a:pt x="1756" y="440"/>
                    <a:pt x="2004" y="440"/>
                  </a:cubicBezTo>
                  <a:lnTo>
                    <a:pt x="5286" y="440"/>
                  </a:lnTo>
                  <a:cubicBezTo>
                    <a:pt x="5525" y="440"/>
                    <a:pt x="5715" y="240"/>
                    <a:pt x="5715" y="1"/>
                  </a:cubicBezTo>
                  <a:lnTo>
                    <a:pt x="612" y="1"/>
                  </a:lnTo>
                  <a:cubicBezTo>
                    <a:pt x="605" y="1"/>
                    <a:pt x="599" y="1"/>
                    <a:pt x="593" y="1"/>
                  </a:cubicBezTo>
                  <a:close/>
                </a:path>
              </a:pathLst>
            </a:custGeom>
            <a:solidFill>
              <a:srgbClr val="CBBCA4">
                <a:alpha val="12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8"/>
            <p:cNvSpPr/>
            <p:nvPr/>
          </p:nvSpPr>
          <p:spPr>
            <a:xfrm>
              <a:off x="5018124" y="3557317"/>
              <a:ext cx="50747" cy="17334"/>
            </a:xfrm>
            <a:custGeom>
              <a:avLst/>
              <a:gdLst/>
              <a:ahLst/>
              <a:cxnLst/>
              <a:rect l="l" t="t" r="r" b="b"/>
              <a:pathLst>
                <a:path w="1938" h="662" extrusionOk="0">
                  <a:moveTo>
                    <a:pt x="313" y="1"/>
                  </a:moveTo>
                  <a:cubicBezTo>
                    <a:pt x="143" y="1"/>
                    <a:pt x="1" y="221"/>
                    <a:pt x="162" y="375"/>
                  </a:cubicBezTo>
                  <a:cubicBezTo>
                    <a:pt x="381" y="558"/>
                    <a:pt x="653" y="662"/>
                    <a:pt x="936" y="662"/>
                  </a:cubicBezTo>
                  <a:cubicBezTo>
                    <a:pt x="948" y="662"/>
                    <a:pt x="960" y="662"/>
                    <a:pt x="973" y="661"/>
                  </a:cubicBezTo>
                  <a:cubicBezTo>
                    <a:pt x="985" y="662"/>
                    <a:pt x="998" y="662"/>
                    <a:pt x="1010" y="662"/>
                  </a:cubicBezTo>
                  <a:cubicBezTo>
                    <a:pt x="1292" y="662"/>
                    <a:pt x="1564" y="558"/>
                    <a:pt x="1784" y="375"/>
                  </a:cubicBezTo>
                  <a:cubicBezTo>
                    <a:pt x="1937" y="221"/>
                    <a:pt x="1794" y="1"/>
                    <a:pt x="1624" y="1"/>
                  </a:cubicBezTo>
                  <a:cubicBezTo>
                    <a:pt x="1572" y="1"/>
                    <a:pt x="1518" y="21"/>
                    <a:pt x="1469" y="70"/>
                  </a:cubicBezTo>
                  <a:cubicBezTo>
                    <a:pt x="1321" y="170"/>
                    <a:pt x="1147" y="220"/>
                    <a:pt x="972" y="220"/>
                  </a:cubicBezTo>
                  <a:cubicBezTo>
                    <a:pt x="796" y="220"/>
                    <a:pt x="620" y="170"/>
                    <a:pt x="467" y="70"/>
                  </a:cubicBezTo>
                  <a:cubicBezTo>
                    <a:pt x="418" y="21"/>
                    <a:pt x="364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8"/>
            <p:cNvSpPr/>
            <p:nvPr/>
          </p:nvSpPr>
          <p:spPr>
            <a:xfrm>
              <a:off x="5003487" y="3517358"/>
              <a:ext cx="11390" cy="17073"/>
            </a:xfrm>
            <a:custGeom>
              <a:avLst/>
              <a:gdLst/>
              <a:ahLst/>
              <a:cxnLst/>
              <a:rect l="l" t="t" r="r" b="b"/>
              <a:pathLst>
                <a:path w="435" h="652" extrusionOk="0">
                  <a:moveTo>
                    <a:pt x="216" y="0"/>
                  </a:moveTo>
                  <a:cubicBezTo>
                    <a:pt x="108" y="0"/>
                    <a:pt x="1" y="74"/>
                    <a:pt x="5" y="222"/>
                  </a:cubicBezTo>
                  <a:lnTo>
                    <a:pt x="5" y="442"/>
                  </a:lnTo>
                  <a:cubicBezTo>
                    <a:pt x="5" y="556"/>
                    <a:pt x="101" y="651"/>
                    <a:pt x="215" y="651"/>
                  </a:cubicBezTo>
                  <a:cubicBezTo>
                    <a:pt x="339" y="651"/>
                    <a:pt x="435" y="556"/>
                    <a:pt x="435" y="442"/>
                  </a:cubicBezTo>
                  <a:lnTo>
                    <a:pt x="435" y="222"/>
                  </a:lnTo>
                  <a:cubicBezTo>
                    <a:pt x="435" y="74"/>
                    <a:pt x="32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5072065" y="3517358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2"/>
                  </a:lnTo>
                  <a:cubicBezTo>
                    <a:pt x="0" y="556"/>
                    <a:pt x="96" y="651"/>
                    <a:pt x="220" y="651"/>
                  </a:cubicBezTo>
                  <a:cubicBezTo>
                    <a:pt x="344" y="651"/>
                    <a:pt x="439" y="556"/>
                    <a:pt x="439" y="442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8"/>
            <p:cNvSpPr/>
            <p:nvPr/>
          </p:nvSpPr>
          <p:spPr>
            <a:xfrm>
              <a:off x="4980627" y="3448727"/>
              <a:ext cx="125924" cy="22990"/>
            </a:xfrm>
            <a:custGeom>
              <a:avLst/>
              <a:gdLst/>
              <a:ahLst/>
              <a:cxnLst/>
              <a:rect l="l" t="t" r="r" b="b"/>
              <a:pathLst>
                <a:path w="4809" h="878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878"/>
                  </a:lnTo>
                  <a:lnTo>
                    <a:pt x="4809" y="878"/>
                  </a:lnTo>
                  <a:lnTo>
                    <a:pt x="4809" y="220"/>
                  </a:lnTo>
                  <a:cubicBezTo>
                    <a:pt x="4809" y="96"/>
                    <a:pt x="4713" y="0"/>
                    <a:pt x="4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8"/>
            <p:cNvSpPr/>
            <p:nvPr/>
          </p:nvSpPr>
          <p:spPr>
            <a:xfrm>
              <a:off x="4986388" y="3346789"/>
              <a:ext cx="55722" cy="101964"/>
            </a:xfrm>
            <a:custGeom>
              <a:avLst/>
              <a:gdLst/>
              <a:ahLst/>
              <a:cxnLst/>
              <a:rect l="l" t="t" r="r" b="b"/>
              <a:pathLst>
                <a:path w="2128" h="3894" extrusionOk="0">
                  <a:moveTo>
                    <a:pt x="2128" y="1"/>
                  </a:moveTo>
                  <a:cubicBezTo>
                    <a:pt x="1841" y="77"/>
                    <a:pt x="1612" y="278"/>
                    <a:pt x="1488" y="545"/>
                  </a:cubicBezTo>
                  <a:lnTo>
                    <a:pt x="0" y="3893"/>
                  </a:lnTo>
                  <a:lnTo>
                    <a:pt x="1097" y="389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4980627" y="3448727"/>
              <a:ext cx="34250" cy="22990"/>
            </a:xfrm>
            <a:custGeom>
              <a:avLst/>
              <a:gdLst/>
              <a:ahLst/>
              <a:cxnLst/>
              <a:rect l="l" t="t" r="r" b="b"/>
              <a:pathLst>
                <a:path w="1308" h="878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878"/>
                  </a:lnTo>
                  <a:lnTo>
                    <a:pt x="1098" y="878"/>
                  </a:lnTo>
                  <a:lnTo>
                    <a:pt x="1098" y="220"/>
                  </a:lnTo>
                  <a:cubicBezTo>
                    <a:pt x="1098" y="96"/>
                    <a:pt x="1193" y="0"/>
                    <a:pt x="1308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4916683" y="3471692"/>
              <a:ext cx="92695" cy="40011"/>
            </a:xfrm>
            <a:custGeom>
              <a:avLst/>
              <a:gdLst/>
              <a:ahLst/>
              <a:cxnLst/>
              <a:rect l="l" t="t" r="r" b="b"/>
              <a:pathLst>
                <a:path w="3540" h="1528" extrusionOk="0">
                  <a:moveTo>
                    <a:pt x="2443" y="1"/>
                  </a:moveTo>
                  <a:lnTo>
                    <a:pt x="134" y="1241"/>
                  </a:lnTo>
                  <a:cubicBezTo>
                    <a:pt x="0" y="1317"/>
                    <a:pt x="48" y="1527"/>
                    <a:pt x="210" y="1527"/>
                  </a:cubicBezTo>
                  <a:lnTo>
                    <a:pt x="2548" y="1527"/>
                  </a:lnTo>
                  <a:cubicBezTo>
                    <a:pt x="2471" y="1527"/>
                    <a:pt x="2443" y="1317"/>
                    <a:pt x="2509" y="1241"/>
                  </a:cubicBezTo>
                  <a:lnTo>
                    <a:pt x="3540" y="1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48"/>
          <p:cNvGrpSpPr/>
          <p:nvPr/>
        </p:nvGrpSpPr>
        <p:grpSpPr>
          <a:xfrm>
            <a:off x="1675771" y="3500047"/>
            <a:ext cx="545515" cy="541008"/>
            <a:chOff x="830742" y="2763601"/>
            <a:chExt cx="384734" cy="381556"/>
          </a:xfrm>
        </p:grpSpPr>
        <p:sp>
          <p:nvSpPr>
            <p:cNvPr id="479" name="Google Shape;479;p48"/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8"/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8"/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8"/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8"/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8"/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8"/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8"/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8"/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8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8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7"/>
          <p:cNvSpPr/>
          <p:nvPr/>
        </p:nvSpPr>
        <p:spPr>
          <a:xfrm>
            <a:off x="2456975" y="3830672"/>
            <a:ext cx="4230000" cy="47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7"/>
          <p:cNvSpPr txBox="1">
            <a:spLocks noGrp="1"/>
          </p:cNvSpPr>
          <p:nvPr>
            <p:ph type="title"/>
          </p:nvPr>
        </p:nvSpPr>
        <p:spPr>
          <a:xfrm>
            <a:off x="2259125" y="2258475"/>
            <a:ext cx="46257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Concepts</a:t>
            </a:r>
            <a:br>
              <a:rPr lang="en" dirty="0" smtClean="0"/>
            </a:br>
            <a:r>
              <a:rPr lang="en" sz="6100" dirty="0" smtClean="0">
                <a:latin typeface="IBM Plex Serif"/>
                <a:sym typeface="IBM Plex Serif"/>
              </a:rPr>
              <a:t>U</a:t>
            </a:r>
            <a:r>
              <a:rPr lang="en" sz="6100" dirty="0" smtClean="0">
                <a:latin typeface="IBM Plex Serif"/>
                <a:ea typeface="IBM Plex Serif"/>
                <a:cs typeface="IBM Plex Serif"/>
                <a:sym typeface="IBM Plex Serif"/>
              </a:rPr>
              <a:t>sed</a:t>
            </a:r>
            <a:endParaRPr sz="6100" dirty="0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633" name="Google Shape;633;p57"/>
          <p:cNvSpPr txBox="1">
            <a:spLocks noGrp="1"/>
          </p:cNvSpPr>
          <p:nvPr>
            <p:ph type="title" idx="2"/>
          </p:nvPr>
        </p:nvSpPr>
        <p:spPr>
          <a:xfrm>
            <a:off x="3624638" y="900075"/>
            <a:ext cx="18948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4" name="Google Shape;634;p57"/>
          <p:cNvSpPr txBox="1">
            <a:spLocks noGrp="1"/>
          </p:cNvSpPr>
          <p:nvPr>
            <p:ph type="subTitle" idx="1"/>
          </p:nvPr>
        </p:nvSpPr>
        <p:spPr>
          <a:xfrm>
            <a:off x="2259188" y="3852272"/>
            <a:ext cx="4625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concepts I used in my Code.</a:t>
            </a:r>
            <a:endParaRPr dirty="0"/>
          </a:p>
        </p:txBody>
      </p:sp>
      <p:cxnSp>
        <p:nvCxnSpPr>
          <p:cNvPr id="635" name="Google Shape;635;p57"/>
          <p:cNvCxnSpPr/>
          <p:nvPr/>
        </p:nvCxnSpPr>
        <p:spPr>
          <a:xfrm>
            <a:off x="3648063" y="15582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57"/>
          <p:cNvCxnSpPr/>
          <p:nvPr/>
        </p:nvCxnSpPr>
        <p:spPr>
          <a:xfrm>
            <a:off x="5297338" y="1558275"/>
            <a:ext cx="198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7" name="Google Shape;63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00008">
            <a:off x="7074735" y="2642879"/>
            <a:ext cx="2824054" cy="333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at is your favorite book? Celebrate Family Literacy Day by Slidesgo">
  <a:themeElements>
    <a:clrScheme name="Simple Light">
      <a:dk1>
        <a:srgbClr val="454943"/>
      </a:dk1>
      <a:lt1>
        <a:srgbClr val="5F6E59"/>
      </a:lt1>
      <a:dk2>
        <a:srgbClr val="904834"/>
      </a:dk2>
      <a:lt2>
        <a:srgbClr val="CBBCA4"/>
      </a:lt2>
      <a:accent1>
        <a:srgbClr val="F7F5E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549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188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Century Schoolbook</vt:lpstr>
      <vt:lpstr>Playball</vt:lpstr>
      <vt:lpstr>Bebas Neue</vt:lpstr>
      <vt:lpstr>Arial</vt:lpstr>
      <vt:lpstr>Anaheim</vt:lpstr>
      <vt:lpstr>IBM Plex Serif</vt:lpstr>
      <vt:lpstr>Archivo</vt:lpstr>
      <vt:lpstr>IBM Plex Serif SemiBold</vt:lpstr>
      <vt:lpstr>What is your favorite book? Celebrate Family Literacy Day by Slidesgo</vt:lpstr>
      <vt:lpstr>Library  Management System (Linux OS)</vt:lpstr>
      <vt:lpstr>Table of contents  </vt:lpstr>
      <vt:lpstr>Library</vt:lpstr>
      <vt:lpstr>Introduction</vt:lpstr>
      <vt:lpstr>Linux Shell-Scripting</vt:lpstr>
      <vt:lpstr>Linux Shell-Scripting</vt:lpstr>
      <vt:lpstr>System</vt:lpstr>
      <vt:lpstr>CRUD operations</vt:lpstr>
      <vt:lpstr>Concepts Used</vt:lpstr>
      <vt:lpstr>Concepts used</vt:lpstr>
      <vt:lpstr>Enhancement</vt:lpstr>
      <vt:lpstr>Future Enhancement</vt:lpstr>
      <vt:lpstr>Do you have any Question 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 Management System (Linux OS)</dc:title>
  <dc:creator>Simran Raja</dc:creator>
  <cp:lastModifiedBy>Admin</cp:lastModifiedBy>
  <cp:revision>4</cp:revision>
  <dcterms:modified xsi:type="dcterms:W3CDTF">2024-11-22T04:18:09Z</dcterms:modified>
</cp:coreProperties>
</file>