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-778" y="-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5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09D5-6784-428D-AF8A-6DECA36CB3D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D784-E126-438E-80BD-3DC2C12F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Microservice Application </a:t>
            </a:r>
            <a:r>
              <a:rPr lang="en-US" dirty="0"/>
              <a:t>deployment in AWS</a:t>
            </a:r>
          </a:p>
        </p:txBody>
      </p:sp>
    </p:spTree>
    <p:extLst>
      <p:ext uri="{BB962C8B-B14F-4D97-AF65-F5344CB8AC3E}">
        <p14:creationId xmlns:p14="http://schemas.microsoft.com/office/powerpoint/2010/main" val="363989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 flipV="1">
            <a:off x="11083687" y="3181086"/>
            <a:ext cx="20605" cy="999941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80" y="43638"/>
            <a:ext cx="5638392" cy="1325563"/>
          </a:xfrm>
        </p:spPr>
        <p:txBody>
          <a:bodyPr/>
          <a:lstStyle/>
          <a:p>
            <a:r>
              <a:rPr lang="en-US" dirty="0"/>
              <a:t>Launcher ELB Placement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23826" y="1800112"/>
            <a:ext cx="10720214" cy="5032137"/>
            <a:chOff x="2155545" y="1110533"/>
            <a:chExt cx="2366250" cy="1922653"/>
          </a:xfrm>
        </p:grpSpPr>
        <p:sp>
          <p:nvSpPr>
            <p:cNvPr id="8" name="Rounded Rectangle 7"/>
            <p:cNvSpPr/>
            <p:nvPr/>
          </p:nvSpPr>
          <p:spPr>
            <a:xfrm>
              <a:off x="2155545" y="1169315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64458" y="280235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661" y="1110533"/>
              <a:ext cx="80686" cy="11928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258460" y="1998551"/>
            <a:ext cx="9383492" cy="4492608"/>
            <a:chOff x="468313" y="1182147"/>
            <a:chExt cx="2336860" cy="1909025"/>
          </a:xfrm>
        </p:grpSpPr>
        <p:sp>
          <p:nvSpPr>
            <p:cNvPr id="19" name="Rounded Rectangle 18"/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1247836" y="2860340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59" y="1182147"/>
              <a:ext cx="132892" cy="102771"/>
            </a:xfrm>
            <a:prstGeom prst="rect">
              <a:avLst/>
            </a:prstGeom>
          </p:spPr>
        </p:pic>
      </p:grpSp>
      <p:sp>
        <p:nvSpPr>
          <p:cNvPr id="25" name="TextBox 37"/>
          <p:cNvSpPr txBox="1">
            <a:spLocks noChangeArrowheads="1"/>
          </p:cNvSpPr>
          <p:nvPr/>
        </p:nvSpPr>
        <p:spPr bwMode="auto">
          <a:xfrm>
            <a:off x="7213760" y="4441287"/>
            <a:ext cx="10308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+mj-lt"/>
                <a:ea typeface="Verdana" pitchFamily="34" charset="0"/>
                <a:cs typeface="Helvetica Neue"/>
              </a:rPr>
              <a:t>Public Subnet A</a:t>
            </a: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7051349" y="5877426"/>
            <a:ext cx="15573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 us-east-1a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982605" y="2622028"/>
            <a:ext cx="2556066" cy="145427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7041400" y="4035209"/>
            <a:ext cx="15573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 us-east-1b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137207" y="2749478"/>
            <a:ext cx="1221047" cy="112493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770" y="2660907"/>
            <a:ext cx="143059" cy="159889"/>
          </a:xfrm>
          <a:prstGeom prst="rect">
            <a:avLst/>
          </a:prstGeom>
        </p:spPr>
      </p:pic>
      <p:sp>
        <p:nvSpPr>
          <p:cNvPr id="32" name="TextBox 37"/>
          <p:cNvSpPr txBox="1">
            <a:spLocks noChangeArrowheads="1"/>
          </p:cNvSpPr>
          <p:nvPr/>
        </p:nvSpPr>
        <p:spPr bwMode="auto">
          <a:xfrm>
            <a:off x="7305037" y="2583038"/>
            <a:ext cx="10308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+mj-lt"/>
                <a:ea typeface="Verdana" pitchFamily="34" charset="0"/>
                <a:cs typeface="Helvetica Neue"/>
              </a:rPr>
              <a:t>Public Subnet B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44" y="3052917"/>
            <a:ext cx="537086" cy="556978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7231092" y="2863071"/>
            <a:ext cx="952953" cy="941104"/>
            <a:chOff x="6743700" y="760413"/>
            <a:chExt cx="1752600" cy="1796723"/>
          </a:xfrm>
        </p:grpSpPr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851651" y="2175198"/>
              <a:ext cx="1555749" cy="38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414042"/>
                  </a:solidFill>
                  <a:latin typeface="Arial"/>
                  <a:ea typeface="Verdana" pitchFamily="34" charset="0"/>
                  <a:cs typeface="Arial"/>
                </a:rPr>
                <a:t>security group 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389543" y="3142155"/>
            <a:ext cx="69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Helvetica Neue"/>
                <a:cs typeface="Helvetica Neue"/>
              </a:rPr>
              <a:t>Application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cxnSp>
        <p:nvCxnSpPr>
          <p:cNvPr id="22" name="Straight Arrow Connector 21"/>
          <p:cNvCxnSpPr>
            <a:stCxn id="13" idx="1"/>
            <a:endCxn id="53" idx="3"/>
          </p:cNvCxnSpPr>
          <p:nvPr/>
        </p:nvCxnSpPr>
        <p:spPr>
          <a:xfrm flipH="1">
            <a:off x="8083906" y="2940090"/>
            <a:ext cx="2783076" cy="37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1"/>
            <a:endCxn id="89" idx="3"/>
          </p:cNvCxnSpPr>
          <p:nvPr/>
        </p:nvCxnSpPr>
        <p:spPr>
          <a:xfrm flipH="1">
            <a:off x="8081711" y="2940090"/>
            <a:ext cx="2785271" cy="209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702756" y="3196340"/>
            <a:ext cx="6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Helvetica Neue"/>
                <a:cs typeface="Helvetica Neue"/>
              </a:rPr>
              <a:t>CRO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33349" y="2922112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Private IP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33349" y="364608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Private IP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982604" y="4457315"/>
            <a:ext cx="2616134" cy="145427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46" y="4775422"/>
            <a:ext cx="537086" cy="556978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7257033" y="4698358"/>
            <a:ext cx="952953" cy="908014"/>
            <a:chOff x="6743700" y="760413"/>
            <a:chExt cx="1752600" cy="1733550"/>
          </a:xfrm>
        </p:grpSpPr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3" name="TextBox 34"/>
            <p:cNvSpPr txBox="1">
              <a:spLocks noChangeArrowheads="1"/>
            </p:cNvSpPr>
            <p:nvPr/>
          </p:nvSpPr>
          <p:spPr bwMode="auto">
            <a:xfrm>
              <a:off x="6855833" y="2098787"/>
              <a:ext cx="1555749" cy="38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414042"/>
                  </a:solidFill>
                  <a:latin typeface="Arial"/>
                  <a:ea typeface="Verdana" pitchFamily="34" charset="0"/>
                  <a:cs typeface="Arial"/>
                </a:rPr>
                <a:t>security group 2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87348" y="4863122"/>
            <a:ext cx="69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Helvetica Neue"/>
                <a:cs typeface="Helvetica Neue"/>
              </a:rPr>
              <a:t>Application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7124337" y="4622873"/>
            <a:ext cx="1233917" cy="112493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174945" y="2814680"/>
            <a:ext cx="1097672" cy="2881992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0" name="TextBox 31"/>
          <p:cNvSpPr txBox="1">
            <a:spLocks noChangeArrowheads="1"/>
          </p:cNvSpPr>
          <p:nvPr/>
        </p:nvSpPr>
        <p:spPr bwMode="auto">
          <a:xfrm>
            <a:off x="7344199" y="4128999"/>
            <a:ext cx="756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+mj-lt"/>
                <a:ea typeface="Verdana" pitchFamily="34" charset="0"/>
                <a:cs typeface="Helvetica Neue"/>
              </a:rPr>
              <a:t>Auto Scaling</a:t>
            </a:r>
          </a:p>
          <a:p>
            <a:pPr algn="ctr"/>
            <a:r>
              <a:rPr lang="en-US" sz="800" dirty="0">
                <a:latin typeface="+mj-lt"/>
                <a:ea typeface="Verdana" pitchFamily="34" charset="0"/>
                <a:cs typeface="Helvetica Neue"/>
              </a:rPr>
              <a:t>group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534680" y="4351236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/>
              <a:t>Amazon</a:t>
            </a:r>
            <a:br>
              <a:rPr lang="en-US" sz="1000" dirty="0"/>
            </a:br>
            <a:r>
              <a:rPr lang="en-US" sz="1000" dirty="0"/>
              <a:t>EFS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3" idx="3"/>
            <a:endCxn id="91" idx="1"/>
          </p:cNvCxnSpPr>
          <p:nvPr/>
        </p:nvCxnSpPr>
        <p:spPr>
          <a:xfrm>
            <a:off x="8083906" y="3311432"/>
            <a:ext cx="613192" cy="793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9" idx="3"/>
            <a:endCxn id="91" idx="1"/>
          </p:cNvCxnSpPr>
          <p:nvPr/>
        </p:nvCxnSpPr>
        <p:spPr>
          <a:xfrm flipV="1">
            <a:off x="8081711" y="4105385"/>
            <a:ext cx="615387" cy="9270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46267" y="460217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Application</a:t>
            </a:r>
          </a:p>
          <a:p>
            <a:r>
              <a:rPr lang="en-US" sz="600" dirty="0"/>
              <a:t>Read/Write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515102" y="3541399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Application</a:t>
            </a:r>
          </a:p>
          <a:p>
            <a:r>
              <a:rPr lang="en-US" sz="600" dirty="0"/>
              <a:t>Read/Write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47" y="3033630"/>
            <a:ext cx="392662" cy="517600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6142136" y="2765904"/>
            <a:ext cx="822557" cy="112493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37"/>
          <p:cNvSpPr txBox="1">
            <a:spLocks noChangeArrowheads="1"/>
          </p:cNvSpPr>
          <p:nvPr/>
        </p:nvSpPr>
        <p:spPr bwMode="auto">
          <a:xfrm>
            <a:off x="6158804" y="2588549"/>
            <a:ext cx="10308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+mj-lt"/>
                <a:ea typeface="Verdana" pitchFamily="34" charset="0"/>
                <a:cs typeface="Helvetica Neue"/>
              </a:rPr>
              <a:t>Private Subnet C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68" y="4802448"/>
            <a:ext cx="392662" cy="517600"/>
          </a:xfrm>
          <a:prstGeom prst="rect">
            <a:avLst/>
          </a:prstGeom>
        </p:spPr>
      </p:pic>
      <p:sp>
        <p:nvSpPr>
          <p:cNvPr id="110" name="Rounded Rectangle 109"/>
          <p:cNvSpPr/>
          <p:nvPr/>
        </p:nvSpPr>
        <p:spPr>
          <a:xfrm>
            <a:off x="6138957" y="4601397"/>
            <a:ext cx="822557" cy="112493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1" name="TextBox 37"/>
          <p:cNvSpPr txBox="1">
            <a:spLocks noChangeArrowheads="1"/>
          </p:cNvSpPr>
          <p:nvPr/>
        </p:nvSpPr>
        <p:spPr bwMode="auto">
          <a:xfrm>
            <a:off x="6091120" y="4425350"/>
            <a:ext cx="10308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+mj-lt"/>
                <a:ea typeface="Verdana" pitchFamily="34" charset="0"/>
                <a:cs typeface="Helvetica Neue"/>
              </a:rPr>
              <a:t>Private Subnet D</a:t>
            </a: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6276167" y="2899187"/>
            <a:ext cx="572658" cy="90801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273101" y="4685381"/>
            <a:ext cx="572658" cy="90801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39774" y="3519031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Database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51329" y="5290946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Database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2549" y="31360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02562" y="49254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945" y="4507890"/>
            <a:ext cx="143059" cy="15988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13" y="4527062"/>
            <a:ext cx="143059" cy="15988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571" y="2678440"/>
            <a:ext cx="143059" cy="159889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2" idx="0"/>
            <a:endCxn id="109" idx="0"/>
          </p:cNvCxnSpPr>
          <p:nvPr/>
        </p:nvCxnSpPr>
        <p:spPr>
          <a:xfrm>
            <a:off x="6527674" y="3519031"/>
            <a:ext cx="34725" cy="1283417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98" y="3873465"/>
            <a:ext cx="386533" cy="463839"/>
          </a:xfrm>
          <a:prstGeom prst="rect">
            <a:avLst/>
          </a:prstGeom>
        </p:spPr>
      </p:pic>
      <p:sp>
        <p:nvSpPr>
          <p:cNvPr id="92" name="Rounded Rectangle 91"/>
          <p:cNvSpPr/>
          <p:nvPr/>
        </p:nvSpPr>
        <p:spPr>
          <a:xfrm>
            <a:off x="4373612" y="2335754"/>
            <a:ext cx="1460454" cy="299664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4" y="2765979"/>
            <a:ext cx="537086" cy="556978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749888" y="2921647"/>
            <a:ext cx="6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Helvetica Neue"/>
                <a:cs typeface="Helvetica Neue"/>
              </a:rPr>
              <a:t>Bastion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4613087" y="2571457"/>
            <a:ext cx="952953" cy="90801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462266" y="2491372"/>
            <a:ext cx="1221047" cy="27103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7" name="TextBox 37"/>
          <p:cNvSpPr txBox="1">
            <a:spLocks noChangeArrowheads="1"/>
          </p:cNvSpPr>
          <p:nvPr/>
        </p:nvSpPr>
        <p:spPr bwMode="auto">
          <a:xfrm>
            <a:off x="4588407" y="2335397"/>
            <a:ext cx="10308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+mj-lt"/>
                <a:ea typeface="Verdana" pitchFamily="34" charset="0"/>
                <a:cs typeface="Helvetica Neue"/>
              </a:rPr>
              <a:t>Public Subnet E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56" y="2394915"/>
            <a:ext cx="143059" cy="1598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82" y="2680044"/>
            <a:ext cx="433410" cy="52009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433" y="3206529"/>
            <a:ext cx="544782" cy="16023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670399" y="2470528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Elastic Load Balancer</a:t>
            </a:r>
          </a:p>
        </p:txBody>
      </p:sp>
      <p:sp>
        <p:nvSpPr>
          <p:cNvPr id="115" name="TextBox 34"/>
          <p:cNvSpPr txBox="1">
            <a:spLocks noChangeArrowheads="1"/>
          </p:cNvSpPr>
          <p:nvPr/>
        </p:nvSpPr>
        <p:spPr bwMode="auto">
          <a:xfrm>
            <a:off x="4680880" y="3272322"/>
            <a:ext cx="84591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700" dirty="0">
                <a:solidFill>
                  <a:srgbClr val="414042"/>
                </a:solidFill>
                <a:latin typeface="Arial"/>
                <a:ea typeface="Verdana" pitchFamily="34" charset="0"/>
                <a:cs typeface="Arial"/>
              </a:rPr>
              <a:t>security group 3</a:t>
            </a:r>
          </a:p>
        </p:txBody>
      </p:sp>
      <p:sp>
        <p:nvSpPr>
          <p:cNvPr id="116" name="TextBox 32"/>
          <p:cNvSpPr txBox="1">
            <a:spLocks noChangeArrowheads="1"/>
          </p:cNvSpPr>
          <p:nvPr/>
        </p:nvSpPr>
        <p:spPr bwMode="auto">
          <a:xfrm>
            <a:off x="4366521" y="3664562"/>
            <a:ext cx="15573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 us-east-1c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96188" y="364565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dirty="0"/>
              <a:t>Internet gateway</a:t>
            </a:r>
            <a:endParaRPr lang="en-US" sz="1400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42" y="3149534"/>
            <a:ext cx="538196" cy="564237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7" y="3262094"/>
            <a:ext cx="529552" cy="347051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119" idx="3"/>
            <a:endCxn id="118" idx="1"/>
          </p:cNvCxnSpPr>
          <p:nvPr/>
        </p:nvCxnSpPr>
        <p:spPr>
          <a:xfrm flipV="1">
            <a:off x="1545849" y="3431653"/>
            <a:ext cx="907393" cy="3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95886" y="3604120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Internet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31732" y="298860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dirty="0"/>
              <a:t>router</a:t>
            </a:r>
            <a:endParaRPr lang="en-US" sz="1400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15" y="3151436"/>
            <a:ext cx="538196" cy="564237"/>
          </a:xfrm>
          <a:prstGeom prst="rect">
            <a:avLst/>
          </a:prstGeom>
        </p:spPr>
      </p:pic>
      <p:cxnSp>
        <p:nvCxnSpPr>
          <p:cNvPr id="56" name="Straight Connector 55"/>
          <p:cNvCxnSpPr>
            <a:stCxn id="118" idx="3"/>
            <a:endCxn id="121" idx="1"/>
          </p:cNvCxnSpPr>
          <p:nvPr/>
        </p:nvCxnSpPr>
        <p:spPr>
          <a:xfrm>
            <a:off x="2991438" y="3431653"/>
            <a:ext cx="469477" cy="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706" y="4174192"/>
            <a:ext cx="450376" cy="5348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10620327" y="4727302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 Neue"/>
                <a:cs typeface="Helvetica Neue"/>
              </a:rPr>
              <a:t>Amazon </a:t>
            </a:r>
            <a:br>
              <a:rPr lang="en-US" sz="800" dirty="0">
                <a:latin typeface="Helvetica Neue"/>
                <a:cs typeface="Helvetica Neue"/>
              </a:rPr>
            </a:br>
            <a:r>
              <a:rPr lang="en-US" sz="800" dirty="0">
                <a:latin typeface="Helvetica Neue"/>
                <a:cs typeface="Helvetica Neue"/>
              </a:rPr>
              <a:t>Route 53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904" y="4237032"/>
            <a:ext cx="407542" cy="407542"/>
          </a:xfrm>
          <a:prstGeom prst="rect">
            <a:avLst/>
          </a:prstGeom>
        </p:spPr>
      </p:pic>
      <p:cxnSp>
        <p:nvCxnSpPr>
          <p:cNvPr id="126" name="Straight Arrow Connector 125"/>
          <p:cNvCxnSpPr>
            <a:stCxn id="125" idx="1"/>
            <a:endCxn id="123" idx="3"/>
          </p:cNvCxnSpPr>
          <p:nvPr/>
        </p:nvCxnSpPr>
        <p:spPr>
          <a:xfrm flipH="1">
            <a:off x="11333082" y="4440803"/>
            <a:ext cx="325822" cy="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574523" y="464079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Browser</a:t>
            </a:r>
          </a:p>
        </p:txBody>
      </p:sp>
      <p:cxnSp>
        <p:nvCxnSpPr>
          <p:cNvPr id="136" name="Elbow Connector 135"/>
          <p:cNvCxnSpPr>
            <a:stCxn id="121" idx="3"/>
            <a:endCxn id="95" idx="1"/>
          </p:cNvCxnSpPr>
          <p:nvPr/>
        </p:nvCxnSpPr>
        <p:spPr>
          <a:xfrm flipV="1">
            <a:off x="3999111" y="3025464"/>
            <a:ext cx="613976" cy="408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1" idx="2"/>
            <a:endCxn id="157" idx="1"/>
          </p:cNvCxnSpPr>
          <p:nvPr/>
        </p:nvCxnSpPr>
        <p:spPr>
          <a:xfrm rot="16200000" flipH="1">
            <a:off x="3893985" y="3551700"/>
            <a:ext cx="741040" cy="10689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36218"/>
              </p:ext>
            </p:extLst>
          </p:nvPr>
        </p:nvGraphicFramePr>
        <p:xfrm>
          <a:off x="712081" y="2335754"/>
          <a:ext cx="1914526" cy="77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86">
                <a:tc>
                  <a:txBody>
                    <a:bodyPr/>
                    <a:lstStyle/>
                    <a:p>
                      <a:r>
                        <a:rPr lang="en-US" sz="105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86">
                <a:tc>
                  <a:txBody>
                    <a:bodyPr/>
                    <a:lstStyle/>
                    <a:p>
                      <a:r>
                        <a:rPr lang="en-US" sz="105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586">
                <a:tc>
                  <a:txBody>
                    <a:bodyPr/>
                    <a:lstStyle/>
                    <a:p>
                      <a:r>
                        <a:rPr lang="en-US" sz="1050" dirty="0"/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9042857" y="1959052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10.0.0.0/16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305835" y="2043376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dirty="0"/>
              <a:t>Main route table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749636" y="477539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dirty="0"/>
              <a:t>VPC NAT gateway</a:t>
            </a:r>
            <a:endParaRPr lang="en-US" sz="1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98" y="4178934"/>
            <a:ext cx="538195" cy="555557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11067847" y="334774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Public EIP</a:t>
            </a:r>
          </a:p>
        </p:txBody>
      </p:sp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49143"/>
              </p:ext>
            </p:extLst>
          </p:nvPr>
        </p:nvGraphicFramePr>
        <p:xfrm>
          <a:off x="6674236" y="1117234"/>
          <a:ext cx="2168892" cy="77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86">
                <a:tc>
                  <a:txBody>
                    <a:bodyPr/>
                    <a:lstStyle/>
                    <a:p>
                      <a:r>
                        <a:rPr lang="en-US" sz="9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86">
                <a:tc>
                  <a:txBody>
                    <a:bodyPr/>
                    <a:lstStyle/>
                    <a:p>
                      <a:r>
                        <a:rPr lang="en-U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NAT</a:t>
                      </a:r>
                      <a:r>
                        <a:rPr lang="en-US" sz="900" baseline="0" dirty="0"/>
                        <a:t> Gateway ID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586">
                <a:tc>
                  <a:txBody>
                    <a:bodyPr/>
                    <a:lstStyle/>
                    <a:p>
                      <a:r>
                        <a:rPr lang="en-US" sz="900" dirty="0"/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3" name="TextBox 162"/>
          <p:cNvSpPr txBox="1"/>
          <p:nvPr/>
        </p:nvSpPr>
        <p:spPr>
          <a:xfrm>
            <a:off x="6476592" y="917181"/>
            <a:ext cx="2686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Custom Route Table for Private Subnets C and D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1" y="5292997"/>
            <a:ext cx="357345" cy="493477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0813048" y="58472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dirty="0"/>
              <a:t>VPC</a:t>
            </a:r>
            <a:br>
              <a:rPr lang="en-US" sz="800" dirty="0"/>
            </a:br>
            <a:r>
              <a:rPr lang="en-US" sz="800" dirty="0"/>
              <a:t>peering</a:t>
            </a:r>
            <a:endParaRPr lang="en-US" sz="1400" dirty="0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4" y="5311782"/>
            <a:ext cx="433779" cy="454768"/>
          </a:xfrm>
          <a:prstGeom prst="rect">
            <a:avLst/>
          </a:prstGeom>
        </p:spPr>
      </p:pic>
      <p:cxnSp>
        <p:nvCxnSpPr>
          <p:cNvPr id="168" name="Straight Arrow Connector 167"/>
          <p:cNvCxnSpPr>
            <a:stCxn id="166" idx="3"/>
            <a:endCxn id="164" idx="1"/>
          </p:cNvCxnSpPr>
          <p:nvPr/>
        </p:nvCxnSpPr>
        <p:spPr>
          <a:xfrm>
            <a:off x="11342223" y="5539166"/>
            <a:ext cx="366878" cy="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66" idx="1"/>
          </p:cNvCxnSpPr>
          <p:nvPr/>
        </p:nvCxnSpPr>
        <p:spPr>
          <a:xfrm>
            <a:off x="8184045" y="5533161"/>
            <a:ext cx="2724399" cy="6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9123243" y="5189536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SSH Access</a:t>
            </a:r>
          </a:p>
          <a:p>
            <a:r>
              <a:rPr lang="en-US" sz="1000" dirty="0"/>
              <a:t>on Private IP</a:t>
            </a:r>
          </a:p>
        </p:txBody>
      </p:sp>
      <p:cxnSp>
        <p:nvCxnSpPr>
          <p:cNvPr id="176" name="Elbow Connector 175"/>
          <p:cNvCxnSpPr>
            <a:stCxn id="157" idx="3"/>
            <a:endCxn id="112" idx="1"/>
          </p:cNvCxnSpPr>
          <p:nvPr/>
        </p:nvCxnSpPr>
        <p:spPr>
          <a:xfrm flipV="1">
            <a:off x="5337193" y="3353194"/>
            <a:ext cx="938974" cy="1103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7" idx="3"/>
            <a:endCxn id="113" idx="1"/>
          </p:cNvCxnSpPr>
          <p:nvPr/>
        </p:nvCxnSpPr>
        <p:spPr>
          <a:xfrm>
            <a:off x="5337193" y="4456713"/>
            <a:ext cx="935908" cy="682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rc 188"/>
          <p:cNvSpPr/>
          <p:nvPr/>
        </p:nvSpPr>
        <p:spPr>
          <a:xfrm>
            <a:off x="1949616" y="1891886"/>
            <a:ext cx="1421796" cy="769021"/>
          </a:xfrm>
          <a:prstGeom prst="arc">
            <a:avLst>
              <a:gd name="adj1" fmla="val 10132095"/>
              <a:gd name="adj2" fmla="val 360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121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Verdana</vt:lpstr>
      <vt:lpstr>Office Theme</vt:lpstr>
      <vt:lpstr>Deployment Diagram</vt:lpstr>
      <vt:lpstr>Launcher ELB Placement</vt:lpstr>
    </vt:vector>
  </TitlesOfParts>
  <Company>Wipro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Samreen Tahir (Product Engineering Service)</dc:creator>
  <cp:lastModifiedBy>Samreen Tahir (Product Engineering Service)</cp:lastModifiedBy>
  <cp:revision>38</cp:revision>
  <dcterms:created xsi:type="dcterms:W3CDTF">2018-08-10T07:59:00Z</dcterms:created>
  <dcterms:modified xsi:type="dcterms:W3CDTF">2019-04-18T10:21:51Z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SA20025409@wipro.com</vt:lpwstr>
  </property>
  <property fmtid="{D5CDD505-2E9C-101B-9397-08002B2CF9AE}" pid="6" name="MSIP_Label_a3599e32-523d-45cf-80c8-50d522cc3338_SetDate">
    <vt:lpwstr>2019-04-18T15:50:13.1800559+05:30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