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67" r:id="rId2"/>
    <p:sldId id="282" r:id="rId3"/>
    <p:sldId id="256" r:id="rId4"/>
    <p:sldId id="271" r:id="rId5"/>
    <p:sldId id="272" r:id="rId6"/>
    <p:sldId id="274" r:id="rId7"/>
    <p:sldId id="275" r:id="rId8"/>
    <p:sldId id="276" r:id="rId9"/>
    <p:sldId id="277" r:id="rId10"/>
    <p:sldId id="278" r:id="rId11"/>
    <p:sldId id="260" r:id="rId12"/>
    <p:sldId id="273" r:id="rId13"/>
    <p:sldId id="261" r:id="rId14"/>
    <p:sldId id="279" r:id="rId15"/>
    <p:sldId id="262" r:id="rId16"/>
    <p:sldId id="263" r:id="rId17"/>
    <p:sldId id="280" r:id="rId18"/>
    <p:sldId id="265" r:id="rId19"/>
    <p:sldId id="266" r:id="rId20"/>
    <p:sldId id="281"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39E689-D280-4FBD-95C2-3BDA833AFE1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46F45E0-329C-4A28-9F27-F4193F2D998F}" type="slidenum">
              <a:rPr lang="en-US" smtClean="0"/>
              <a:pPr/>
              <a:t>1</a:t>
            </a:fld>
            <a:endParaRPr lang="en-US" smtClean="0"/>
          </a:p>
        </p:txBody>
      </p:sp>
      <p:sp>
        <p:nvSpPr>
          <p:cNvPr id="3072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BAEEBCFB-8D4F-4DB2-B75C-F2DC9AC44FBA}" type="slidenum">
              <a:rPr lang="en-US" sz="1200">
                <a:latin typeface="Times New Roman" pitchFamily="18" charset="0"/>
              </a:rPr>
              <a:pPr algn="r" eaLnBrk="0" hangingPunct="0"/>
              <a:t>1</a:t>
            </a:fld>
            <a:endParaRPr lang="en-US" sz="1200">
              <a:latin typeface="Times New Roman" pitchFamily="18" charset="0"/>
            </a:endParaRPr>
          </a:p>
        </p:txBody>
      </p:sp>
      <p:sp>
        <p:nvSpPr>
          <p:cNvPr id="30724" name="Rectangle 2"/>
          <p:cNvSpPr>
            <a:spLocks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ound Diagonal Corner Rectangle 3"/>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Title 7"/>
          <p:cNvSpPr>
            <a:spLocks noGrp="1"/>
          </p:cNvSpPr>
          <p:nvPr>
            <p:ph type="ctrTitle"/>
          </p:nvPr>
        </p:nvSpPr>
        <p:spPr>
          <a:xfrm>
            <a:off x="464234" y="381001"/>
            <a:ext cx="8229600" cy="2209800"/>
          </a:xfrm>
        </p:spPr>
        <p:txBody>
          <a:bodyPr lIns="45720" rIns="228600"/>
          <a:lstStyle>
            <a:lvl1pPr marL="0" algn="r">
              <a:defRPr sz="4800"/>
            </a:lvl1pPr>
            <a:extLst/>
          </a:lstStyle>
          <a:p>
            <a:r>
              <a:rPr lang="en-US" smtClean="0"/>
              <a:t>Click to edit Master title style</a:t>
            </a:r>
            <a:endParaRPr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5" name="Date Placeholder 9"/>
          <p:cNvSpPr>
            <a:spLocks noGrp="1"/>
          </p:cNvSpPr>
          <p:nvPr>
            <p:ph type="dt" sz="half" idx="10"/>
          </p:nvPr>
        </p:nvSpPr>
        <p:spPr>
          <a:xfrm>
            <a:off x="5562600" y="6508750"/>
            <a:ext cx="3001963" cy="274638"/>
          </a:xfrm>
        </p:spPr>
        <p:txBody>
          <a:bodyPr vert="horz" rtlCol="0"/>
          <a:lstStyle>
            <a:lvl1pPr>
              <a:defRPr/>
            </a:lvl1pPr>
            <a:extLst/>
          </a:lstStyle>
          <a:p>
            <a:pPr>
              <a:defRPr/>
            </a:pPr>
            <a:endParaRPr lang="en-US"/>
          </a:p>
        </p:txBody>
      </p:sp>
      <p:sp>
        <p:nvSpPr>
          <p:cNvPr id="6" name="Slide Number Placeholder 10"/>
          <p:cNvSpPr>
            <a:spLocks noGrp="1"/>
          </p:cNvSpPr>
          <p:nvPr>
            <p:ph type="sldNum" sz="quarter" idx="11"/>
          </p:nvPr>
        </p:nvSpPr>
        <p:spPr>
          <a:xfrm>
            <a:off x="8639175" y="6508750"/>
            <a:ext cx="463550" cy="274638"/>
          </a:xfrm>
        </p:spPr>
        <p:txBody>
          <a:bodyPr vert="horz" rtlCol="0"/>
          <a:lstStyle>
            <a:lvl1pPr>
              <a:defRPr>
                <a:solidFill>
                  <a:schemeClr val="tx2">
                    <a:shade val="90000"/>
                  </a:schemeClr>
                </a:solidFill>
              </a:defRPr>
            </a:lvl1pPr>
            <a:extLst/>
          </a:lstStyle>
          <a:p>
            <a:pPr>
              <a:defRPr/>
            </a:pPr>
            <a:fld id="{3A4423F4-1306-4D69-B3CD-AEDBDB250F71}" type="slidenum">
              <a:rPr lang="en-US"/>
              <a:pPr>
                <a:defRPr/>
              </a:pPr>
              <a:t>‹#›</a:t>
            </a:fld>
            <a:endParaRPr lang="en-US"/>
          </a:p>
        </p:txBody>
      </p:sp>
      <p:sp>
        <p:nvSpPr>
          <p:cNvPr id="7" name="Footer Placeholder 11"/>
          <p:cNvSpPr>
            <a:spLocks noGrp="1"/>
          </p:cNvSpPr>
          <p:nvPr>
            <p:ph type="ftr" sz="quarter" idx="12"/>
          </p:nvPr>
        </p:nvSpPr>
        <p:spPr>
          <a:xfrm>
            <a:off x="1600200" y="6508750"/>
            <a:ext cx="3906838" cy="274638"/>
          </a:xfrm>
        </p:spPr>
        <p:txBody>
          <a:bodyPr vert="horz" rtlCol="0"/>
          <a:lstStyle>
            <a:lvl1pPr>
              <a:defRPr/>
            </a:lvl1pPr>
            <a:extLst/>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Date Placeholder 13"/>
          <p:cNvSpPr>
            <a:spLocks noGrp="1"/>
          </p:cNvSpPr>
          <p:nvPr>
            <p:ph type="dt" sz="half"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7B80BD5-F9CC-461C-AB99-09DA85BC6C7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Date Placeholder 13"/>
          <p:cNvSpPr>
            <a:spLocks noGrp="1"/>
          </p:cNvSpPr>
          <p:nvPr>
            <p:ph type="dt" sz="half"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FDDEAA84-CA84-4B94-B286-9EC16524A90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extLst/>
          </a:lstStyle>
          <a:p>
            <a:pPr>
              <a:defRPr/>
            </a:pPr>
            <a:endParaRPr lang="en-US"/>
          </a:p>
        </p:txBody>
      </p:sp>
      <p:sp>
        <p:nvSpPr>
          <p:cNvPr id="6" name="Footer Placeholder 4"/>
          <p:cNvSpPr>
            <a:spLocks noGrp="1"/>
          </p:cNvSpPr>
          <p:nvPr>
            <p:ph type="ftr" sz="quarter" idx="11"/>
          </p:nvPr>
        </p:nvSpPr>
        <p:spPr/>
        <p:txBody>
          <a:bodyPr/>
          <a:lstStyle>
            <a:lvl1pPr>
              <a:defRPr/>
            </a:lvl1pPr>
            <a:extLst/>
          </a:lstStyle>
          <a:p>
            <a:pPr>
              <a:defRPr/>
            </a:pPr>
            <a:endParaRPr lang="en-US"/>
          </a:p>
        </p:txBody>
      </p:sp>
      <p:sp>
        <p:nvSpPr>
          <p:cNvPr id="7" name="Slide Number Placeholder 5"/>
          <p:cNvSpPr>
            <a:spLocks noGrp="1"/>
          </p:cNvSpPr>
          <p:nvPr>
            <p:ph type="sldNum" sz="quarter" idx="12"/>
          </p:nvPr>
        </p:nvSpPr>
        <p:spPr/>
        <p:txBody>
          <a:bodyPr/>
          <a:lstStyle>
            <a:lvl1pPr>
              <a:defRPr/>
            </a:lvl1pPr>
            <a:extLst/>
          </a:lstStyle>
          <a:p>
            <a:pPr>
              <a:defRPr/>
            </a:pPr>
            <a:fld id="{C6213D83-2C61-4C2A-A6F1-72E0231B059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1000125" y="3267075"/>
            <a:ext cx="74072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lang="en-US" smtClean="0"/>
              <a:t>Click to edit Master title style</a:t>
            </a:r>
            <a:endParaRPr lang="en-US"/>
          </a:p>
        </p:txBody>
      </p:sp>
      <p:sp>
        <p:nvSpPr>
          <p:cNvPr id="3" name="Text Placeholder 2"/>
          <p:cNvSpPr>
            <a:spLocks noGrp="1"/>
          </p:cNvSpPr>
          <p:nvPr>
            <p:ph type="body" idx="1"/>
          </p:nvPr>
        </p:nvSpPr>
        <p:spPr>
          <a:xfrm>
            <a:off x="722313" y="3287713"/>
            <a:ext cx="7772400" cy="1509712"/>
          </a:xfrm>
        </p:spPr>
        <p:txBody>
          <a:bodyPr rIns="128016"/>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5" name="Date Placeholder 7"/>
          <p:cNvSpPr>
            <a:spLocks noGrp="1"/>
          </p:cNvSpPr>
          <p:nvPr>
            <p:ph type="dt" sz="half" idx="10"/>
          </p:nvPr>
        </p:nvSpPr>
        <p:spPr>
          <a:xfrm>
            <a:off x="5562600" y="6513513"/>
            <a:ext cx="3001963" cy="274637"/>
          </a:xfrm>
        </p:spPr>
        <p:txBody>
          <a:bodyPr vert="horz" rtlCol="0"/>
          <a:lstStyle>
            <a:lvl1pPr>
              <a:defRPr/>
            </a:lvl1pPr>
            <a:extLst/>
          </a:lstStyle>
          <a:p>
            <a:pPr>
              <a:defRPr/>
            </a:pPr>
            <a:endParaRPr lang="en-US"/>
          </a:p>
        </p:txBody>
      </p:sp>
      <p:sp>
        <p:nvSpPr>
          <p:cNvPr id="6" name="Slide Number Placeholder 8"/>
          <p:cNvSpPr>
            <a:spLocks noGrp="1"/>
          </p:cNvSpPr>
          <p:nvPr>
            <p:ph type="sldNum" sz="quarter" idx="11"/>
          </p:nvPr>
        </p:nvSpPr>
        <p:spPr>
          <a:xfrm>
            <a:off x="8639175" y="6513513"/>
            <a:ext cx="463550" cy="274637"/>
          </a:xfrm>
        </p:spPr>
        <p:txBody>
          <a:bodyPr vert="horz" rtlCol="0"/>
          <a:lstStyle>
            <a:lvl1pPr>
              <a:defRPr>
                <a:solidFill>
                  <a:schemeClr val="tx2">
                    <a:shade val="90000"/>
                  </a:schemeClr>
                </a:solidFill>
              </a:defRPr>
            </a:lvl1pPr>
            <a:extLst/>
          </a:lstStyle>
          <a:p>
            <a:pPr>
              <a:defRPr/>
            </a:pPr>
            <a:fld id="{EF7FCD05-EE16-44CD-9C11-8F9FA2C8411C}" type="slidenum">
              <a:rPr lang="en-US"/>
              <a:pPr>
                <a:defRPr/>
              </a:pPr>
              <a:t>‹#›</a:t>
            </a:fld>
            <a:endParaRPr lang="en-US"/>
          </a:p>
        </p:txBody>
      </p:sp>
      <p:sp>
        <p:nvSpPr>
          <p:cNvPr id="7" name="Footer Placeholder 9"/>
          <p:cNvSpPr>
            <a:spLocks noGrp="1"/>
          </p:cNvSpPr>
          <p:nvPr>
            <p:ph type="ftr" sz="quarter" idx="12"/>
          </p:nvPr>
        </p:nvSpPr>
        <p:spPr>
          <a:xfrm>
            <a:off x="1600200" y="6513513"/>
            <a:ext cx="3906838" cy="274637"/>
          </a:xfrm>
        </p:spPr>
        <p:txBody>
          <a:bodyPr vert="horz" rtlCol="0"/>
          <a:lstStyle>
            <a:lvl1pPr>
              <a:defRPr/>
            </a:lvl1pPr>
            <a:extLst/>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extLst/>
          </a:lstStyle>
          <a:p>
            <a:pPr>
              <a:defRPr/>
            </a:pPr>
            <a:endParaRPr lang="en-US"/>
          </a:p>
        </p:txBody>
      </p:sp>
      <p:sp>
        <p:nvSpPr>
          <p:cNvPr id="7" name="Footer Placeholder 5"/>
          <p:cNvSpPr>
            <a:spLocks noGrp="1"/>
          </p:cNvSpPr>
          <p:nvPr>
            <p:ph type="ftr" sz="quarter" idx="11"/>
          </p:nvPr>
        </p:nvSpPr>
        <p:spPr/>
        <p:txBody>
          <a:bodyPr/>
          <a:lstStyle>
            <a:lvl1pPr>
              <a:defRPr/>
            </a:lvl1pPr>
            <a:extLst/>
          </a:lstStyle>
          <a:p>
            <a:pPr>
              <a:defRPr/>
            </a:pPr>
            <a:endParaRPr lang="en-US"/>
          </a:p>
        </p:txBody>
      </p:sp>
      <p:sp>
        <p:nvSpPr>
          <p:cNvPr id="8" name="Slide Number Placeholder 6"/>
          <p:cNvSpPr>
            <a:spLocks noGrp="1"/>
          </p:cNvSpPr>
          <p:nvPr>
            <p:ph type="sldNum" sz="quarter" idx="12"/>
          </p:nvPr>
        </p:nvSpPr>
        <p:spPr>
          <a:xfrm>
            <a:off x="8640763" y="6515100"/>
            <a:ext cx="465137" cy="273050"/>
          </a:xfrm>
        </p:spPr>
        <p:txBody>
          <a:bodyPr/>
          <a:lstStyle>
            <a:lvl1pPr>
              <a:defRPr/>
            </a:lvl1pPr>
            <a:extLst/>
          </a:lstStyle>
          <a:p>
            <a:pPr>
              <a:defRPr/>
            </a:pPr>
            <a:fld id="{76A7414C-3A21-43F0-8CEF-0AE8866A282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617538" y="2165350"/>
            <a:ext cx="3748087"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a:defRPr/>
            </a:pPr>
            <a:endParaRPr lang="en-US"/>
          </a:p>
        </p:txBody>
      </p:sp>
      <p:sp>
        <p:nvSpPr>
          <p:cNvPr id="8" name="Rectangle 7"/>
          <p:cNvSpPr/>
          <p:nvPr/>
        </p:nvSpPr>
        <p:spPr>
          <a:xfrm>
            <a:off x="4800600" y="2165350"/>
            <a:ext cx="37496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a:defRPr/>
            </a:pPr>
            <a:endParaRPr lang="en-US"/>
          </a:p>
        </p:txBody>
      </p:sp>
      <p:sp>
        <p:nvSpPr>
          <p:cNvPr id="2" name="Title 1"/>
          <p:cNvSpPr>
            <a:spLocks noGrp="1"/>
          </p:cNvSpPr>
          <p:nvPr>
            <p:ph type="title"/>
          </p:nvPr>
        </p:nvSpPr>
        <p:spPr>
          <a:xfrm>
            <a:off x="457200" y="251948"/>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a:lstStyle>
            <a:lvl1pPr>
              <a:defRPr sz="22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extLst/>
          </a:lstStyle>
          <a:p>
            <a:pPr>
              <a:defRPr/>
            </a:pPr>
            <a:endParaRPr lang="en-US"/>
          </a:p>
        </p:txBody>
      </p:sp>
      <p:sp>
        <p:nvSpPr>
          <p:cNvPr id="10" name="Footer Placeholder 7"/>
          <p:cNvSpPr>
            <a:spLocks noGrp="1"/>
          </p:cNvSpPr>
          <p:nvPr>
            <p:ph type="ftr" sz="quarter" idx="11"/>
          </p:nvPr>
        </p:nvSpPr>
        <p:spPr/>
        <p:txBody>
          <a:bodyPr/>
          <a:lstStyle>
            <a:lvl1pPr>
              <a:defRPr/>
            </a:lvl1pPr>
            <a:extLst/>
          </a:lstStyle>
          <a:p>
            <a:pPr>
              <a:defRPr/>
            </a:pPr>
            <a:endParaRPr lang="en-US"/>
          </a:p>
        </p:txBody>
      </p:sp>
      <p:sp>
        <p:nvSpPr>
          <p:cNvPr id="11" name="Slide Number Placeholder 8"/>
          <p:cNvSpPr>
            <a:spLocks noGrp="1"/>
          </p:cNvSpPr>
          <p:nvPr>
            <p:ph type="sldNum" sz="quarter" idx="12"/>
          </p:nvPr>
        </p:nvSpPr>
        <p:spPr>
          <a:xfrm>
            <a:off x="8640763" y="6515100"/>
            <a:ext cx="465137" cy="273050"/>
          </a:xfrm>
        </p:spPr>
        <p:txBody>
          <a:bodyPr/>
          <a:lstStyle>
            <a:lvl1pPr>
              <a:defRPr/>
            </a:lvl1pPr>
            <a:extLst/>
          </a:lstStyle>
          <a:p>
            <a:pPr>
              <a:defRPr/>
            </a:pPr>
            <a:fld id="{8FDB6D54-F94B-4A0F-87E2-A32474D3A91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457200" y="253218"/>
            <a:ext cx="8229600" cy="1143000"/>
          </a:xfrm>
        </p:spPr>
        <p:txBody>
          <a:bodyPr/>
          <a:lstStyle>
            <a:extLst/>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extLst/>
          </a:lstStyle>
          <a:p>
            <a:pPr>
              <a:defRPr/>
            </a:pPr>
            <a:endParaRPr lang="en-US"/>
          </a:p>
        </p:txBody>
      </p:sp>
      <p:sp>
        <p:nvSpPr>
          <p:cNvPr id="5" name="Footer Placeholder 3"/>
          <p:cNvSpPr>
            <a:spLocks noGrp="1"/>
          </p:cNvSpPr>
          <p:nvPr>
            <p:ph type="ftr" sz="quarter" idx="11"/>
          </p:nvPr>
        </p:nvSpPr>
        <p:spPr/>
        <p:txBody>
          <a:bodyPr/>
          <a:lstStyle>
            <a:lvl1pPr>
              <a:defRPr/>
            </a:lvl1pPr>
            <a:extLst/>
          </a:lstStyle>
          <a:p>
            <a:pPr>
              <a:defRPr/>
            </a:pPr>
            <a:endParaRPr lang="en-US"/>
          </a:p>
        </p:txBody>
      </p:sp>
      <p:sp>
        <p:nvSpPr>
          <p:cNvPr id="6" name="Slide Number Placeholder 4"/>
          <p:cNvSpPr>
            <a:spLocks noGrp="1"/>
          </p:cNvSpPr>
          <p:nvPr>
            <p:ph type="sldNum" sz="quarter" idx="12"/>
          </p:nvPr>
        </p:nvSpPr>
        <p:spPr/>
        <p:txBody>
          <a:bodyPr/>
          <a:lstStyle>
            <a:lvl1pPr>
              <a:defRPr/>
            </a:lvl1pPr>
            <a:extLst/>
          </a:lstStyle>
          <a:p>
            <a:pPr>
              <a:defRPr/>
            </a:pPr>
            <a:fld id="{0A43BBD9-CCE2-4C43-99F5-B3199A03E0C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13"/>
          <p:cNvSpPr>
            <a:spLocks noGrp="1"/>
          </p:cNvSpPr>
          <p:nvPr>
            <p:ph type="dt" sz="half"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66AAF285-6BFB-4E05-951F-1FD9B2D52EE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5057775" y="1057275"/>
            <a:ext cx="3748088"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4963136" y="304800"/>
            <a:ext cx="3931920" cy="762000"/>
          </a:xfrm>
        </p:spPr>
        <p:txBody>
          <a:bodyPr/>
          <a:lstStyle>
            <a:lvl1pPr marL="0" algn="r">
              <a:buNone/>
              <a:defRPr sz="2000" b="1"/>
            </a:lvl1pPr>
            <a:extLst/>
          </a:lstStyle>
          <a:p>
            <a:r>
              <a:rPr lang="en-US" smtClean="0"/>
              <a:t>Click to edit Master title style</a:t>
            </a:r>
            <a:endParaRPr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8"/>
          <p:cNvSpPr>
            <a:spLocks noGrp="1"/>
          </p:cNvSpPr>
          <p:nvPr>
            <p:ph type="dt" sz="half" idx="10"/>
          </p:nvPr>
        </p:nvSpPr>
        <p:spPr>
          <a:xfrm>
            <a:off x="5562600" y="6513513"/>
            <a:ext cx="3001963" cy="274637"/>
          </a:xfrm>
        </p:spPr>
        <p:txBody>
          <a:bodyPr vert="horz" rtlCol="0"/>
          <a:lstStyle>
            <a:lvl1pPr>
              <a:defRPr/>
            </a:lvl1pPr>
            <a:extLst/>
          </a:lstStyle>
          <a:p>
            <a:pPr>
              <a:defRPr/>
            </a:pPr>
            <a:endParaRPr lang="en-US"/>
          </a:p>
        </p:txBody>
      </p:sp>
      <p:sp>
        <p:nvSpPr>
          <p:cNvPr id="7" name="Slide Number Placeholder 9"/>
          <p:cNvSpPr>
            <a:spLocks noGrp="1"/>
          </p:cNvSpPr>
          <p:nvPr>
            <p:ph type="sldNum" sz="quarter" idx="11"/>
          </p:nvPr>
        </p:nvSpPr>
        <p:spPr>
          <a:xfrm>
            <a:off x="8639175" y="6513513"/>
            <a:ext cx="463550" cy="274637"/>
          </a:xfrm>
        </p:spPr>
        <p:txBody>
          <a:bodyPr vert="horz" rtlCol="0"/>
          <a:lstStyle>
            <a:lvl1pPr>
              <a:defRPr>
                <a:solidFill>
                  <a:schemeClr val="tx2">
                    <a:shade val="90000"/>
                  </a:schemeClr>
                </a:solidFill>
              </a:defRPr>
            </a:lvl1pPr>
            <a:extLst/>
          </a:lstStyle>
          <a:p>
            <a:pPr>
              <a:defRPr/>
            </a:pPr>
            <a:fld id="{106609E3-5DFC-4412-9C7F-54AC5E720B3D}" type="slidenum">
              <a:rPr lang="en-US"/>
              <a:pPr>
                <a:defRPr/>
              </a:pPr>
              <a:t>‹#›</a:t>
            </a:fld>
            <a:endParaRPr lang="en-US"/>
          </a:p>
        </p:txBody>
      </p:sp>
      <p:sp>
        <p:nvSpPr>
          <p:cNvPr id="8" name="Footer Placeholder 10"/>
          <p:cNvSpPr>
            <a:spLocks noGrp="1"/>
          </p:cNvSpPr>
          <p:nvPr>
            <p:ph type="ftr" sz="quarter" idx="12"/>
          </p:nvPr>
        </p:nvSpPr>
        <p:spPr>
          <a:xfrm>
            <a:off x="1600200" y="6513513"/>
            <a:ext cx="3906838" cy="274637"/>
          </a:xfrm>
        </p:spPr>
        <p:txBody>
          <a:bodyPr vert="horz" rtlCol="0"/>
          <a:lstStyle>
            <a:lvl1pPr>
              <a:defRPr/>
            </a:lvl1pPr>
            <a:extLst/>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lstStyle>
            <a:lvl1pPr marL="0" algn="r">
              <a:buNone/>
              <a:defRPr sz="2000" b="1"/>
            </a:lvl1pPr>
            <a:extLst/>
          </a:lstStyle>
          <a:p>
            <a:r>
              <a:rPr lang="en-US" smtClean="0"/>
              <a:t>Click to edit Master title style</a:t>
            </a:r>
            <a:endParaRPr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extLst/>
          </a:lstStyle>
          <a:p>
            <a:pPr lvl="0"/>
            <a:r>
              <a:rPr lang="en-US" noProof="0" smtClean="0"/>
              <a:t>Click icon to add picture</a:t>
            </a:r>
            <a:endParaRPr lang="en-US" noProof="0" dirty="0"/>
          </a:p>
        </p:txBody>
      </p:sp>
      <p:sp>
        <p:nvSpPr>
          <p:cNvPr id="5" name="Date Placeholder 7"/>
          <p:cNvSpPr>
            <a:spLocks noGrp="1"/>
          </p:cNvSpPr>
          <p:nvPr>
            <p:ph type="dt" sz="half" idx="10"/>
          </p:nvPr>
        </p:nvSpPr>
        <p:spPr>
          <a:xfrm>
            <a:off x="5562600" y="6508750"/>
            <a:ext cx="3001963" cy="274638"/>
          </a:xfrm>
        </p:spPr>
        <p:txBody>
          <a:bodyPr vert="horz" rtlCol="0"/>
          <a:lstStyle>
            <a:lvl1pPr>
              <a:defRPr/>
            </a:lvl1pPr>
            <a:extLst/>
          </a:lstStyle>
          <a:p>
            <a:pPr>
              <a:defRPr/>
            </a:pPr>
            <a:endParaRPr lang="en-US"/>
          </a:p>
        </p:txBody>
      </p:sp>
      <p:sp>
        <p:nvSpPr>
          <p:cNvPr id="6" name="Slide Number Placeholder 8"/>
          <p:cNvSpPr>
            <a:spLocks noGrp="1"/>
          </p:cNvSpPr>
          <p:nvPr>
            <p:ph type="sldNum" sz="quarter" idx="11"/>
          </p:nvPr>
        </p:nvSpPr>
        <p:spPr>
          <a:xfrm>
            <a:off x="8639175" y="6508750"/>
            <a:ext cx="463550" cy="274638"/>
          </a:xfrm>
        </p:spPr>
        <p:txBody>
          <a:bodyPr vert="horz" rtlCol="0"/>
          <a:lstStyle>
            <a:lvl1pPr>
              <a:defRPr>
                <a:solidFill>
                  <a:schemeClr val="tx2">
                    <a:shade val="90000"/>
                  </a:schemeClr>
                </a:solidFill>
              </a:defRPr>
            </a:lvl1pPr>
            <a:extLst/>
          </a:lstStyle>
          <a:p>
            <a:pPr>
              <a:defRPr/>
            </a:pPr>
            <a:fld id="{717C0CB7-C770-483F-82A1-9D62060CAC8C}" type="slidenum">
              <a:rPr lang="en-US"/>
              <a:pPr>
                <a:defRPr/>
              </a:pPr>
              <a:t>‹#›</a:t>
            </a:fld>
            <a:endParaRPr lang="en-US"/>
          </a:p>
        </p:txBody>
      </p:sp>
      <p:sp>
        <p:nvSpPr>
          <p:cNvPr id="7" name="Footer Placeholder 9"/>
          <p:cNvSpPr>
            <a:spLocks noGrp="1"/>
          </p:cNvSpPr>
          <p:nvPr>
            <p:ph type="ftr" sz="quarter" idx="12"/>
          </p:nvPr>
        </p:nvSpPr>
        <p:spPr>
          <a:xfrm>
            <a:off x="1600200" y="6508750"/>
            <a:ext cx="3906838" cy="274638"/>
          </a:xfrm>
        </p:spPr>
        <p:txBody>
          <a:bodyPr vert="horz" rtlCol="0"/>
          <a:lstStyle>
            <a:lvl1pPr>
              <a:defRPr/>
            </a:lvl1pPr>
            <a:extLst/>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3" name="Footer Placeholder 2"/>
          <p:cNvSpPr>
            <a:spLocks noGrp="1"/>
          </p:cNvSpPr>
          <p:nvPr>
            <p:ph type="ftr" sz="quarter" idx="3"/>
          </p:nvPr>
        </p:nvSpPr>
        <p:spPr>
          <a:xfrm>
            <a:off x="1295400" y="6400800"/>
            <a:ext cx="4211638" cy="274638"/>
          </a:xfrm>
          <a:prstGeom prst="rect">
            <a:avLst/>
          </a:prstGeom>
        </p:spPr>
        <p:txBody>
          <a:bodyPr/>
          <a:lstStyle>
            <a:lvl1pPr algn="r" eaLnBrk="1" latinLnBrk="0" hangingPunct="1">
              <a:defRPr kumimoji="0" sz="1300">
                <a:solidFill>
                  <a:schemeClr val="bg2">
                    <a:tint val="60000"/>
                    <a:satMod val="155000"/>
                  </a:schemeClr>
                </a:solidFill>
              </a:defRPr>
            </a:lvl1pPr>
            <a:extLst/>
          </a:lstStyle>
          <a:p>
            <a:pPr>
              <a:defRPr/>
            </a:pPr>
            <a:endParaRPr lang="en-US"/>
          </a:p>
        </p:txBody>
      </p:sp>
      <p:sp>
        <p:nvSpPr>
          <p:cNvPr id="14" name="Date Placeholder 13"/>
          <p:cNvSpPr>
            <a:spLocks noGrp="1"/>
          </p:cNvSpPr>
          <p:nvPr>
            <p:ph type="dt" sz="half" idx="2"/>
          </p:nvPr>
        </p:nvSpPr>
        <p:spPr>
          <a:xfrm>
            <a:off x="5562600" y="6400800"/>
            <a:ext cx="3001963" cy="274638"/>
          </a:xfrm>
          <a:prstGeom prst="rect">
            <a:avLst/>
          </a:prstGeom>
        </p:spPr>
        <p:txBody>
          <a:bodyPr/>
          <a:lstStyle>
            <a:lvl1pPr algn="l" eaLnBrk="1" latinLnBrk="0" hangingPunct="1">
              <a:defRPr kumimoji="0" sz="1300">
                <a:solidFill>
                  <a:schemeClr val="bg2">
                    <a:tint val="60000"/>
                    <a:satMod val="155000"/>
                  </a:schemeClr>
                </a:solidFill>
              </a:defRPr>
            </a:lvl1pPr>
            <a:extLst/>
          </a:lstStyle>
          <a:p>
            <a:pPr>
              <a:defRPr/>
            </a:pPr>
            <a:endParaRPr lang="en-US"/>
          </a:p>
        </p:txBody>
      </p:sp>
      <p:sp>
        <p:nvSpPr>
          <p:cNvPr id="23" name="Slide Number Placeholder 22"/>
          <p:cNvSpPr>
            <a:spLocks noGrp="1"/>
          </p:cNvSpPr>
          <p:nvPr>
            <p:ph type="sldNum" sz="quarter" idx="4"/>
          </p:nvPr>
        </p:nvSpPr>
        <p:spPr>
          <a:xfrm>
            <a:off x="8639175" y="6515100"/>
            <a:ext cx="463550" cy="27305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a:defRPr/>
            </a:pPr>
            <a:fld id="{A094EBAC-A21D-4D73-9FEA-C7549DB5088A}" type="slidenum">
              <a:rPr lang="en-US"/>
              <a:pPr>
                <a:defRPr/>
              </a:pPr>
              <a:t>‹#›</a:t>
            </a:fld>
            <a:endParaRPr lang="en-US"/>
          </a:p>
        </p:txBody>
      </p:sp>
      <p:sp>
        <p:nvSpPr>
          <p:cNvPr id="22" name="Title Placeholder 21"/>
          <p:cNvSpPr>
            <a:spLocks noGrp="1"/>
          </p:cNvSpPr>
          <p:nvPr>
            <p:ph type="title"/>
          </p:nvPr>
        </p:nvSpPr>
        <p:spPr>
          <a:xfrm>
            <a:off x="457200" y="254000"/>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lang="en-US" smtClean="0"/>
              <a:t>Click to edit Master title style</a:t>
            </a:r>
            <a:endParaRPr lang="en-US"/>
          </a:p>
        </p:txBody>
      </p:sp>
      <p:sp>
        <p:nvSpPr>
          <p:cNvPr id="1033" name="Text Placeholder 12"/>
          <p:cNvSpPr>
            <a:spLocks noGrp="1"/>
          </p:cNvSpPr>
          <p:nvPr>
            <p:ph type="body" idx="1"/>
          </p:nvPr>
        </p:nvSpPr>
        <p:spPr bwMode="auto">
          <a:xfrm>
            <a:off x="457200" y="16462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11" r:id="rId7"/>
    <p:sldLayoutId id="2147483720" r:id="rId8"/>
    <p:sldLayoutId id="2147483721" r:id="rId9"/>
    <p:sldLayoutId id="2147483712" r:id="rId10"/>
    <p:sldLayoutId id="2147483713" r:id="rId11"/>
  </p:sldLayoutIdLst>
  <p:txStyles>
    <p:titleStyle>
      <a:lvl1pPr marL="53975" indent="-53975" algn="r" rtl="0" eaLnBrk="0" fontAlgn="base" hangingPunct="0">
        <a:spcBef>
          <a:spcPct val="0"/>
        </a:spcBef>
        <a:spcAft>
          <a:spcPct val="0"/>
        </a:spcAft>
        <a:defRPr sz="4600" kern="1200">
          <a:solidFill>
            <a:srgbClr val="2F2F2F"/>
          </a:solidFill>
          <a:effectLst>
            <a:outerShdw blurRad="38100" dist="25500" dir="5400000" algn="tl" rotWithShape="0">
              <a:srgbClr val="000000">
                <a:satMod val="180000"/>
                <a:alpha val="75000"/>
              </a:srgbClr>
            </a:outerShdw>
          </a:effectLst>
          <a:latin typeface="+mj-lt"/>
          <a:ea typeface="+mj-ea"/>
          <a:cs typeface="+mj-cs"/>
        </a:defRPr>
      </a:lvl1pPr>
      <a:lvl2pPr marL="53975" indent="-53975" algn="r" rtl="0" eaLnBrk="0" fontAlgn="base" hangingPunct="0">
        <a:spcBef>
          <a:spcPct val="0"/>
        </a:spcBef>
        <a:spcAft>
          <a:spcPct val="0"/>
        </a:spcAft>
        <a:defRPr sz="4600">
          <a:solidFill>
            <a:srgbClr val="2F2F2F"/>
          </a:solidFill>
          <a:latin typeface="Rockwell" pitchFamily="18" charset="0"/>
        </a:defRPr>
      </a:lvl2pPr>
      <a:lvl3pPr marL="53975" indent="-53975" algn="r" rtl="0" eaLnBrk="0" fontAlgn="base" hangingPunct="0">
        <a:spcBef>
          <a:spcPct val="0"/>
        </a:spcBef>
        <a:spcAft>
          <a:spcPct val="0"/>
        </a:spcAft>
        <a:defRPr sz="4600">
          <a:solidFill>
            <a:srgbClr val="2F2F2F"/>
          </a:solidFill>
          <a:latin typeface="Rockwell" pitchFamily="18" charset="0"/>
        </a:defRPr>
      </a:lvl3pPr>
      <a:lvl4pPr marL="53975" indent="-53975" algn="r" rtl="0" eaLnBrk="0" fontAlgn="base" hangingPunct="0">
        <a:spcBef>
          <a:spcPct val="0"/>
        </a:spcBef>
        <a:spcAft>
          <a:spcPct val="0"/>
        </a:spcAft>
        <a:defRPr sz="4600">
          <a:solidFill>
            <a:srgbClr val="2F2F2F"/>
          </a:solidFill>
          <a:latin typeface="Rockwell" pitchFamily="18" charset="0"/>
        </a:defRPr>
      </a:lvl4pPr>
      <a:lvl5pPr marL="53975" indent="-53975" algn="r" rtl="0" eaLnBrk="0" fontAlgn="base" hangingPunct="0">
        <a:spcBef>
          <a:spcPct val="0"/>
        </a:spcBef>
        <a:spcAft>
          <a:spcPct val="0"/>
        </a:spcAft>
        <a:defRPr sz="4600">
          <a:solidFill>
            <a:srgbClr val="2F2F2F"/>
          </a:solidFill>
          <a:latin typeface="Rockwell" pitchFamily="18" charset="0"/>
        </a:defRPr>
      </a:lvl5pPr>
      <a:lvl6pPr marL="511175" indent="-53975" algn="r" rtl="0" fontAlgn="base">
        <a:spcBef>
          <a:spcPct val="0"/>
        </a:spcBef>
        <a:spcAft>
          <a:spcPct val="0"/>
        </a:spcAft>
        <a:defRPr sz="4600">
          <a:solidFill>
            <a:srgbClr val="2F2F2F"/>
          </a:solidFill>
          <a:latin typeface="Rockwell" pitchFamily="18" charset="0"/>
        </a:defRPr>
      </a:lvl6pPr>
      <a:lvl7pPr marL="968375" indent="-53975" algn="r" rtl="0" fontAlgn="base">
        <a:spcBef>
          <a:spcPct val="0"/>
        </a:spcBef>
        <a:spcAft>
          <a:spcPct val="0"/>
        </a:spcAft>
        <a:defRPr sz="4600">
          <a:solidFill>
            <a:srgbClr val="2F2F2F"/>
          </a:solidFill>
          <a:latin typeface="Rockwell" pitchFamily="18" charset="0"/>
        </a:defRPr>
      </a:lvl7pPr>
      <a:lvl8pPr marL="1425575" indent="-53975" algn="r" rtl="0" fontAlgn="base">
        <a:spcBef>
          <a:spcPct val="0"/>
        </a:spcBef>
        <a:spcAft>
          <a:spcPct val="0"/>
        </a:spcAft>
        <a:defRPr sz="4600">
          <a:solidFill>
            <a:srgbClr val="2F2F2F"/>
          </a:solidFill>
          <a:latin typeface="Rockwell" pitchFamily="18" charset="0"/>
        </a:defRPr>
      </a:lvl8pPr>
      <a:lvl9pPr marL="1882775" indent="-53975" algn="r" rtl="0" fontAlgn="base">
        <a:spcBef>
          <a:spcPct val="0"/>
        </a:spcBef>
        <a:spcAft>
          <a:spcPct val="0"/>
        </a:spcAft>
        <a:defRPr sz="4600">
          <a:solidFill>
            <a:srgbClr val="2F2F2F"/>
          </a:solidFill>
          <a:latin typeface="Rockwell" pitchFamily="18" charset="0"/>
        </a:defRPr>
      </a:lvl9pPr>
      <a:extLst/>
    </p:titleStyle>
    <p:bodyStyle>
      <a:lvl1pPr marL="292100" indent="-292100" algn="l" rtl="0" eaLnBrk="0" fontAlgn="base" hangingPunct="0">
        <a:spcBef>
          <a:spcPct val="0"/>
        </a:spcBef>
        <a:spcAft>
          <a:spcPct val="0"/>
        </a:spcAft>
        <a:buClr>
          <a:schemeClr val="accent1"/>
        </a:buClr>
        <a:buSzPct val="70000"/>
        <a:buFont typeface="Wingdings 2" pitchFamily="18" charset="2"/>
        <a:buChar char=""/>
        <a:defRPr sz="3200" kern="1200">
          <a:solidFill>
            <a:schemeClr val="tx1"/>
          </a:solidFill>
          <a:latin typeface="+mn-lt"/>
          <a:ea typeface="+mn-ea"/>
          <a:cs typeface="+mn-cs"/>
        </a:defRPr>
      </a:lvl1pPr>
      <a:lvl2pPr marL="639763" indent="-228600" algn="l" rtl="0" eaLnBrk="0" fontAlgn="base" hangingPunct="0">
        <a:spcBef>
          <a:spcPts val="400"/>
        </a:spcBef>
        <a:spcAft>
          <a:spcPct val="0"/>
        </a:spcAft>
        <a:buClr>
          <a:schemeClr val="accent2"/>
        </a:buClr>
        <a:buSzPct val="90000"/>
        <a:buChar char="•"/>
        <a:defRPr sz="2600" kern="1200">
          <a:solidFill>
            <a:schemeClr val="tx1"/>
          </a:solidFill>
          <a:latin typeface="+mn-lt"/>
          <a:ea typeface="+mn-ea"/>
          <a:cs typeface="+mn-cs"/>
        </a:defRPr>
      </a:lvl2pPr>
      <a:lvl3pPr marL="822325" indent="-190500" algn="l" rtl="0" eaLnBrk="0" fontAlgn="base" hangingPunct="0">
        <a:spcBef>
          <a:spcPts val="400"/>
        </a:spcBef>
        <a:spcAft>
          <a:spcPct val="0"/>
        </a:spcAft>
        <a:buClr>
          <a:srgbClr val="1B587C"/>
        </a:buClr>
        <a:buSzPct val="100000"/>
        <a:buFont typeface="Wingdings 2" pitchFamily="18" charset="2"/>
        <a:buChar char=""/>
        <a:defRPr sz="2300" kern="1200">
          <a:solidFill>
            <a:schemeClr val="tx1"/>
          </a:solidFill>
          <a:latin typeface="+mn-lt"/>
          <a:ea typeface="+mn-ea"/>
          <a:cs typeface="+mn-cs"/>
        </a:defRPr>
      </a:lvl3pPr>
      <a:lvl4pPr marL="1004888" indent="-182563" algn="l" rtl="0" eaLnBrk="0" fontAlgn="base" hangingPunct="0">
        <a:spcBef>
          <a:spcPts val="400"/>
        </a:spcBef>
        <a:spcAft>
          <a:spcPct val="0"/>
        </a:spcAft>
        <a:buClr>
          <a:srgbClr val="1B587C"/>
        </a:buClr>
        <a:buSzPct val="100000"/>
        <a:buFont typeface="Wingdings 2" pitchFamily="18" charset="2"/>
        <a:buChar char=""/>
        <a:defRPr sz="2000" kern="1200">
          <a:solidFill>
            <a:schemeClr val="tx1"/>
          </a:solidFill>
          <a:latin typeface="+mn-lt"/>
          <a:ea typeface="+mn-ea"/>
          <a:cs typeface="+mn-cs"/>
        </a:defRPr>
      </a:lvl4pPr>
      <a:lvl5pPr marL="1187450" indent="-182563" algn="l" rtl="0" eaLnBrk="0" fontAlgn="base" hangingPunct="0">
        <a:spcBef>
          <a:spcPts val="400"/>
        </a:spcBef>
        <a:spcAft>
          <a:spcPct val="0"/>
        </a:spcAft>
        <a:buClr>
          <a:srgbClr val="1B587C"/>
        </a:buClr>
        <a:buSzPct val="100000"/>
        <a:buFont typeface="Wingdings 2" pitchFamily="18" charset="2"/>
        <a:buChar char=""/>
        <a:defRPr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logo1"/>
          <p:cNvPicPr>
            <a:picLocks noChangeAspect="1" noChangeArrowheads="1"/>
          </p:cNvPicPr>
          <p:nvPr/>
        </p:nvPicPr>
        <p:blipFill>
          <a:blip r:embed="rId3" cstate="print"/>
          <a:srcRect/>
          <a:stretch>
            <a:fillRect/>
          </a:stretch>
        </p:blipFill>
        <p:spPr bwMode="auto">
          <a:xfrm>
            <a:off x="0" y="0"/>
            <a:ext cx="1143000" cy="1143000"/>
          </a:xfrm>
          <a:prstGeom prst="rect">
            <a:avLst/>
          </a:prstGeom>
          <a:noFill/>
          <a:ln w="9525">
            <a:noFill/>
            <a:miter lim="800000"/>
            <a:headEnd/>
            <a:tailEnd/>
          </a:ln>
        </p:spPr>
      </p:pic>
      <p:pic>
        <p:nvPicPr>
          <p:cNvPr id="10243" name="Picture 3" descr="strip1"/>
          <p:cNvPicPr>
            <a:picLocks noChangeAspect="1" noChangeArrowheads="1"/>
          </p:cNvPicPr>
          <p:nvPr/>
        </p:nvPicPr>
        <p:blipFill>
          <a:blip r:embed="rId4" cstate="print"/>
          <a:srcRect/>
          <a:stretch>
            <a:fillRect/>
          </a:stretch>
        </p:blipFill>
        <p:spPr bwMode="auto">
          <a:xfrm>
            <a:off x="1066800" y="533400"/>
            <a:ext cx="7620000" cy="76200"/>
          </a:xfrm>
          <a:prstGeom prst="rect">
            <a:avLst/>
          </a:prstGeom>
          <a:noFill/>
          <a:ln w="9525">
            <a:noFill/>
            <a:miter lim="800000"/>
            <a:headEnd/>
            <a:tailEnd/>
          </a:ln>
        </p:spPr>
      </p:pic>
      <p:sp>
        <p:nvSpPr>
          <p:cNvPr id="10244" name="Rectangle 5"/>
          <p:cNvSpPr>
            <a:spLocks noChangeArrowheads="1"/>
          </p:cNvSpPr>
          <p:nvPr/>
        </p:nvSpPr>
        <p:spPr bwMode="auto">
          <a:xfrm>
            <a:off x="685800" y="304800"/>
            <a:ext cx="8686800" cy="1143000"/>
          </a:xfrm>
          <a:prstGeom prst="rect">
            <a:avLst/>
          </a:prstGeom>
          <a:noFill/>
          <a:ln w="9525">
            <a:noFill/>
            <a:miter lim="800000"/>
            <a:headEnd/>
            <a:tailEnd/>
          </a:ln>
        </p:spPr>
        <p:txBody>
          <a:bodyPr anchor="ctr"/>
          <a:lstStyle/>
          <a:p>
            <a:pPr algn="ctr" eaLnBrk="0" hangingPunct="0"/>
            <a:r>
              <a:rPr lang="en-US" sz="5400">
                <a:solidFill>
                  <a:srgbClr val="FF0000"/>
                </a:solidFill>
                <a:latin typeface="Verdana" pitchFamily="34" charset="0"/>
              </a:rPr>
              <a:t>www.studymafia.org</a:t>
            </a:r>
            <a:endParaRPr lang="en-US" sz="5400">
              <a:solidFill>
                <a:srgbClr val="FF9900"/>
              </a:solidFill>
              <a:latin typeface="Tahoma" pitchFamily="34" charset="0"/>
            </a:endParaRPr>
          </a:p>
        </p:txBody>
      </p:sp>
      <p:sp>
        <p:nvSpPr>
          <p:cNvPr id="10245" name="Text Box 9"/>
          <p:cNvSpPr txBox="1">
            <a:spLocks noChangeArrowheads="1"/>
          </p:cNvSpPr>
          <p:nvPr/>
        </p:nvSpPr>
        <p:spPr bwMode="auto">
          <a:xfrm>
            <a:off x="533400" y="5181600"/>
            <a:ext cx="8610600" cy="677863"/>
          </a:xfrm>
          <a:prstGeom prst="rect">
            <a:avLst/>
          </a:prstGeom>
          <a:noFill/>
          <a:ln w="9525">
            <a:noFill/>
            <a:miter lim="800000"/>
            <a:headEnd/>
            <a:tailEnd/>
          </a:ln>
        </p:spPr>
        <p:txBody>
          <a:bodyPr>
            <a:spAutoFit/>
          </a:bodyPr>
          <a:lstStyle/>
          <a:p>
            <a:pPr eaLnBrk="0" hangingPunct="0">
              <a:spcBef>
                <a:spcPct val="50000"/>
              </a:spcBef>
            </a:pPr>
            <a:r>
              <a:rPr lang="en-US" sz="2000" b="1">
                <a:latin typeface="Times New Roman" pitchFamily="18" charset="0"/>
              </a:rPr>
              <a:t>Submitted To:				              Submitted By:</a:t>
            </a:r>
          </a:p>
          <a:p>
            <a:pPr eaLnBrk="0" hangingPunct="0"/>
            <a:r>
              <a:rPr lang="en-US" b="1">
                <a:latin typeface="Times New Roman" pitchFamily="18" charset="0"/>
              </a:rPr>
              <a:t>www.studymafia.org                                                           www.studymafia.org               </a:t>
            </a:r>
          </a:p>
        </p:txBody>
      </p:sp>
      <p:pic>
        <p:nvPicPr>
          <p:cNvPr id="10246" name="Picture 8" descr="http://www.vrealities.com/wp-content/uploads/2013/05/slide3.png"/>
          <p:cNvPicPr>
            <a:picLocks noChangeAspect="1" noChangeArrowheads="1"/>
          </p:cNvPicPr>
          <p:nvPr/>
        </p:nvPicPr>
        <p:blipFill>
          <a:blip r:embed="rId5" cstate="print"/>
          <a:srcRect/>
          <a:stretch>
            <a:fillRect/>
          </a:stretch>
        </p:blipFill>
        <p:spPr bwMode="auto">
          <a:xfrm>
            <a:off x="0" y="1752600"/>
            <a:ext cx="5867400" cy="2819400"/>
          </a:xfrm>
          <a:prstGeom prst="rect">
            <a:avLst/>
          </a:prstGeom>
          <a:noFill/>
          <a:ln w="9525">
            <a:noFill/>
            <a:miter lim="800000"/>
            <a:headEnd/>
            <a:tailEnd/>
          </a:ln>
        </p:spPr>
      </p:pic>
      <p:sp>
        <p:nvSpPr>
          <p:cNvPr id="13318" name="Rectangle 8"/>
          <p:cNvSpPr>
            <a:spLocks noChangeArrowheads="1"/>
          </p:cNvSpPr>
          <p:nvPr/>
        </p:nvSpPr>
        <p:spPr bwMode="auto">
          <a:xfrm>
            <a:off x="4953000" y="2133600"/>
            <a:ext cx="4953000" cy="1754188"/>
          </a:xfrm>
          <a:prstGeom prst="rect">
            <a:avLst/>
          </a:prstGeom>
          <a:noFill/>
          <a:ln w="9525">
            <a:noFill/>
            <a:miter lim="800000"/>
            <a:headEnd/>
            <a:tailEnd/>
          </a:ln>
        </p:spPr>
        <p:txBody>
          <a:bodyPr>
            <a:spAutoFit/>
          </a:bodyPr>
          <a:lstStyle/>
          <a:p>
            <a:pPr algn="ctr" eaLnBrk="0" hangingPunct="0">
              <a:defRPr/>
            </a:pPr>
            <a:r>
              <a:rPr lang="en-US" sz="3600" b="1" dirty="0">
                <a:solidFill>
                  <a:schemeClr val="accent5">
                    <a:lumMod val="50000"/>
                  </a:schemeClr>
                </a:solidFill>
                <a:latin typeface="Times New Roman" pitchFamily="18" charset="0"/>
              </a:rPr>
              <a:t>Seminar </a:t>
            </a:r>
          </a:p>
          <a:p>
            <a:pPr algn="ctr" eaLnBrk="0" hangingPunct="0">
              <a:defRPr/>
            </a:pPr>
            <a:r>
              <a:rPr lang="en-US" sz="3600" b="1" dirty="0">
                <a:solidFill>
                  <a:schemeClr val="accent5">
                    <a:lumMod val="50000"/>
                  </a:schemeClr>
                </a:solidFill>
                <a:latin typeface="Times New Roman" pitchFamily="18" charset="0"/>
              </a:rPr>
              <a:t>On </a:t>
            </a:r>
          </a:p>
          <a:p>
            <a:pPr algn="ctr" eaLnBrk="0" hangingPunct="0">
              <a:defRPr/>
            </a:pPr>
            <a:r>
              <a:rPr lang="en-US" sz="3600" b="1" dirty="0">
                <a:solidFill>
                  <a:schemeClr val="accent5">
                    <a:lumMod val="50000"/>
                  </a:schemeClr>
                </a:solidFill>
              </a:rPr>
              <a:t>Virtual Reality </a:t>
            </a:r>
            <a:endParaRPr lang="en-US" sz="3600" b="1" dirty="0">
              <a:solidFill>
                <a:schemeClr val="accent5">
                  <a:lumMod val="50000"/>
                </a:schemeClr>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143000"/>
          </a:xfrm>
        </p:spPr>
        <p:txBody>
          <a:bodyPr/>
          <a:lstStyle/>
          <a:p>
            <a:pPr marL="54864" indent="0" eaLnBrk="1" fontAlgn="auto" hangingPunct="1">
              <a:spcAft>
                <a:spcPts val="0"/>
              </a:spcAft>
              <a:defRPr/>
            </a:pPr>
            <a:r>
              <a:rPr lang="en-US" b="1" dirty="0" smtClean="0">
                <a:solidFill>
                  <a:schemeClr val="tx2">
                    <a:tint val="100000"/>
                    <a:shade val="90000"/>
                    <a:satMod val="250000"/>
                    <a:alpha val="100000"/>
                  </a:schemeClr>
                </a:solidFill>
              </a:rPr>
              <a:t>GLOVES</a:t>
            </a:r>
            <a:endParaRPr lang="en-US" dirty="0">
              <a:solidFill>
                <a:schemeClr val="tx2">
                  <a:tint val="100000"/>
                  <a:shade val="90000"/>
                  <a:satMod val="250000"/>
                  <a:alpha val="100000"/>
                </a:schemeClr>
              </a:solidFill>
            </a:endParaRPr>
          </a:p>
        </p:txBody>
      </p:sp>
      <p:sp>
        <p:nvSpPr>
          <p:cNvPr id="18435" name="Content Placeholder 2"/>
          <p:cNvSpPr>
            <a:spLocks noGrp="1"/>
          </p:cNvSpPr>
          <p:nvPr>
            <p:ph idx="1"/>
          </p:nvPr>
        </p:nvSpPr>
        <p:spPr>
          <a:xfrm>
            <a:off x="228600" y="1447800"/>
            <a:ext cx="8229600" cy="4525963"/>
          </a:xfrm>
        </p:spPr>
        <p:txBody>
          <a:bodyPr/>
          <a:lstStyle/>
          <a:p>
            <a:pPr eaLnBrk="1" hangingPunct="1"/>
            <a:r>
              <a:rPr lang="en-US" sz="1800" smtClean="0"/>
              <a:t>Gloves in virtual reality allow the user to interact with the virtual world. For example, the user may pick up a virtual block, turn it over in a virtual hand, and set it on a virtual table.</a:t>
            </a:r>
          </a:p>
          <a:p>
            <a:pPr eaLnBrk="1" hangingPunct="1"/>
            <a:r>
              <a:rPr lang="en-US" sz="1800" smtClean="0"/>
              <a:t>Wired with thin fiberoptic cables, some gloves use light-emitting diodes (LEDs) to detect the amount of light passing through the cable in relation to the movement of the hand or joint.</a:t>
            </a:r>
          </a:p>
          <a:p>
            <a:pPr eaLnBrk="1" hangingPunct="1"/>
            <a:r>
              <a:rPr lang="en-US" sz="1800" smtClean="0"/>
              <a:t> The computer then analyzes the corresponding information and projects this moving hand into the virtual reality. Magnetic tracking systems also are used to determine where the hand is in space in relation to the virtual scene.</a:t>
            </a:r>
          </a:p>
        </p:txBody>
      </p:sp>
      <p:pic>
        <p:nvPicPr>
          <p:cNvPr id="18436" name="Picture 2" descr="http://theperegrine.com/media/imagic/OpenGlove.png"/>
          <p:cNvPicPr>
            <a:picLocks noChangeAspect="1" noChangeArrowheads="1"/>
          </p:cNvPicPr>
          <p:nvPr/>
        </p:nvPicPr>
        <p:blipFill>
          <a:blip r:embed="rId2" cstate="print"/>
          <a:srcRect/>
          <a:stretch>
            <a:fillRect/>
          </a:stretch>
        </p:blipFill>
        <p:spPr bwMode="auto">
          <a:xfrm>
            <a:off x="4800600" y="3886200"/>
            <a:ext cx="4405313" cy="27527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sz="4000" b="1" u="sng">
                <a:solidFill>
                  <a:schemeClr val="tx2">
                    <a:tint val="100000"/>
                    <a:shade val="90000"/>
                    <a:satMod val="250000"/>
                    <a:alpha val="100000"/>
                  </a:schemeClr>
                </a:solidFill>
              </a:rPr>
              <a:t>Types of Virtual Reality</a:t>
            </a:r>
            <a:r>
              <a:rPr lang="en-US" sz="4000" b="1" i="1">
                <a:solidFill>
                  <a:schemeClr val="tx2">
                    <a:tint val="100000"/>
                    <a:shade val="90000"/>
                    <a:satMod val="250000"/>
                    <a:alpha val="100000"/>
                  </a:schemeClr>
                </a:solidFill>
              </a:rPr>
              <a:t/>
            </a:r>
            <a:br>
              <a:rPr lang="en-US" sz="4000" b="1" i="1">
                <a:solidFill>
                  <a:schemeClr val="tx2">
                    <a:tint val="100000"/>
                    <a:shade val="90000"/>
                    <a:satMod val="250000"/>
                    <a:alpha val="100000"/>
                  </a:schemeClr>
                </a:solidFill>
              </a:rPr>
            </a:br>
            <a:endParaRPr lang="en-US" sz="4000" b="1" i="1">
              <a:solidFill>
                <a:schemeClr val="tx2">
                  <a:tint val="100000"/>
                  <a:shade val="90000"/>
                  <a:satMod val="250000"/>
                  <a:alpha val="100000"/>
                </a:schemeClr>
              </a:solidFill>
            </a:endParaRPr>
          </a:p>
        </p:txBody>
      </p:sp>
      <p:sp>
        <p:nvSpPr>
          <p:cNvPr id="19459" name="Rectangle 3"/>
          <p:cNvSpPr>
            <a:spLocks noGrp="1" noChangeArrowheads="1"/>
          </p:cNvSpPr>
          <p:nvPr>
            <p:ph idx="1"/>
          </p:nvPr>
        </p:nvSpPr>
        <p:spPr>
          <a:xfrm>
            <a:off x="533400" y="1600200"/>
            <a:ext cx="8229600" cy="4953000"/>
          </a:xfrm>
        </p:spPr>
        <p:txBody>
          <a:bodyPr/>
          <a:lstStyle/>
          <a:p>
            <a:pPr eaLnBrk="1" hangingPunct="1">
              <a:buFont typeface="Wingdings 2" pitchFamily="18" charset="2"/>
              <a:buNone/>
            </a:pPr>
            <a:r>
              <a:rPr lang="en-US" altLang="en-US" sz="1400" b="1" smtClean="0"/>
              <a:t>Hardware</a:t>
            </a:r>
          </a:p>
          <a:p>
            <a:pPr eaLnBrk="1" hangingPunct="1">
              <a:buFont typeface="Wingdings 2" pitchFamily="18" charset="2"/>
              <a:buNone/>
            </a:pPr>
            <a:endParaRPr lang="en-US" altLang="en-US" sz="1400" b="1" smtClean="0"/>
          </a:p>
          <a:p>
            <a:pPr eaLnBrk="1" hangingPunct="1"/>
            <a:r>
              <a:rPr lang="en-US" altLang="en-US" sz="1400" smtClean="0"/>
              <a:t>Primary user input interfaces</a:t>
            </a:r>
          </a:p>
          <a:p>
            <a:pPr eaLnBrk="1" hangingPunct="1"/>
            <a:r>
              <a:rPr lang="en-US" altLang="en-US" sz="1400" smtClean="0"/>
              <a:t>Tracking interfaces</a:t>
            </a:r>
          </a:p>
          <a:p>
            <a:pPr eaLnBrk="1" hangingPunct="1"/>
            <a:r>
              <a:rPr lang="en-US" altLang="en-US" sz="1400" smtClean="0"/>
              <a:t>Visual interfaces</a:t>
            </a:r>
          </a:p>
          <a:p>
            <a:pPr eaLnBrk="1" hangingPunct="1"/>
            <a:r>
              <a:rPr lang="en-US" altLang="en-US" sz="1400" smtClean="0"/>
              <a:t>Auditory interfaces</a:t>
            </a:r>
          </a:p>
          <a:p>
            <a:pPr eaLnBrk="1" hangingPunct="1"/>
            <a:r>
              <a:rPr lang="en-US" altLang="en-US" sz="1400" smtClean="0"/>
              <a:t>Haptic interfaces</a:t>
            </a:r>
          </a:p>
          <a:p>
            <a:pPr eaLnBrk="1" hangingPunct="1"/>
            <a:r>
              <a:rPr lang="en-US" altLang="en-US" sz="1400" smtClean="0"/>
              <a:t>Olfactory interfaces</a:t>
            </a:r>
          </a:p>
          <a:p>
            <a:pPr eaLnBrk="1" hangingPunct="1"/>
            <a:endParaRPr lang="en-US" altLang="en-US" sz="1400" smtClean="0"/>
          </a:p>
          <a:p>
            <a:pPr eaLnBrk="1" hangingPunct="1">
              <a:buFont typeface="Wingdings 2" pitchFamily="18" charset="2"/>
              <a:buNone/>
            </a:pPr>
            <a:r>
              <a:rPr lang="en-US" altLang="en-US" sz="1400" b="1" smtClean="0"/>
              <a:t>Software</a:t>
            </a:r>
          </a:p>
          <a:p>
            <a:pPr eaLnBrk="1" hangingPunct="1">
              <a:buFont typeface="Wingdings 2" pitchFamily="18" charset="2"/>
              <a:buNone/>
            </a:pPr>
            <a:endParaRPr lang="en-US" altLang="en-US" sz="1400" smtClean="0"/>
          </a:p>
          <a:p>
            <a:pPr eaLnBrk="1" hangingPunct="1"/>
            <a:r>
              <a:rPr lang="en-US" altLang="en-US" sz="1400" smtClean="0"/>
              <a:t>Input Process</a:t>
            </a:r>
          </a:p>
          <a:p>
            <a:pPr eaLnBrk="1" hangingPunct="1"/>
            <a:r>
              <a:rPr lang="en-US" altLang="en-US" sz="1400" smtClean="0"/>
              <a:t>Simulation Process</a:t>
            </a:r>
          </a:p>
          <a:p>
            <a:pPr eaLnBrk="1" hangingPunct="1"/>
            <a:r>
              <a:rPr lang="en-US" altLang="en-US" sz="1400" smtClean="0"/>
              <a:t>Rendering Process</a:t>
            </a:r>
          </a:p>
          <a:p>
            <a:pPr eaLnBrk="1" hangingPunct="1"/>
            <a:r>
              <a:rPr lang="en-US" altLang="en-US" sz="1400" smtClean="0"/>
              <a:t>World Database</a:t>
            </a:r>
          </a:p>
          <a:p>
            <a:pPr eaLnBrk="1" hangingPunct="1"/>
            <a:endParaRPr lang="en-US" altLang="en-US" sz="1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143000"/>
          </a:xfrm>
        </p:spPr>
        <p:txBody>
          <a:bodyPr/>
          <a:lstStyle/>
          <a:p>
            <a:pPr marL="54864" indent="0" eaLnBrk="1" fontAlgn="auto" hangingPunct="1">
              <a:spcAft>
                <a:spcPts val="0"/>
              </a:spcAft>
              <a:defRPr/>
            </a:pPr>
            <a:r>
              <a:rPr lang="en-CA" dirty="0" smtClean="0">
                <a:solidFill>
                  <a:schemeClr val="tx2">
                    <a:tint val="100000"/>
                    <a:shade val="90000"/>
                    <a:satMod val="250000"/>
                    <a:alpha val="100000"/>
                  </a:schemeClr>
                </a:solidFill>
                <a:cs typeface="Times New Roman" pitchFamily="18" charset="0"/>
              </a:rPr>
              <a:t>Architecture</a:t>
            </a:r>
            <a:r>
              <a:rPr lang="en-US" dirty="0" smtClean="0">
                <a:solidFill>
                  <a:schemeClr val="tx2">
                    <a:tint val="100000"/>
                    <a:shade val="90000"/>
                    <a:satMod val="250000"/>
                    <a:alpha val="100000"/>
                  </a:schemeClr>
                </a:solidFill>
                <a:cs typeface="Times New Roman" pitchFamily="18" charset="0"/>
              </a:rPr>
              <a:t> of VR System</a:t>
            </a:r>
            <a:r>
              <a:rPr lang="en-US" dirty="0" smtClean="0">
                <a:solidFill>
                  <a:schemeClr val="tx2">
                    <a:tint val="100000"/>
                    <a:shade val="90000"/>
                    <a:satMod val="250000"/>
                    <a:alpha val="100000"/>
                  </a:schemeClr>
                </a:solidFill>
              </a:rPr>
              <a:t> </a:t>
            </a:r>
            <a:endParaRPr lang="en-US" dirty="0">
              <a:solidFill>
                <a:schemeClr val="tx2">
                  <a:tint val="100000"/>
                  <a:shade val="90000"/>
                  <a:satMod val="250000"/>
                  <a:alpha val="100000"/>
                </a:schemeClr>
              </a:solidFill>
            </a:endParaRPr>
          </a:p>
        </p:txBody>
      </p:sp>
      <p:sp>
        <p:nvSpPr>
          <p:cNvPr id="20483" name="Content Placeholder 2"/>
          <p:cNvSpPr>
            <a:spLocks noGrp="1"/>
          </p:cNvSpPr>
          <p:nvPr>
            <p:ph idx="1"/>
          </p:nvPr>
        </p:nvSpPr>
        <p:spPr>
          <a:xfrm>
            <a:off x="0" y="1219200"/>
            <a:ext cx="8229600" cy="1676400"/>
          </a:xfrm>
        </p:spPr>
        <p:txBody>
          <a:bodyPr/>
          <a:lstStyle/>
          <a:p>
            <a:pPr eaLnBrk="1" hangingPunct="1"/>
            <a:r>
              <a:rPr lang="en-US" smtClean="0">
                <a:latin typeface="Arial" charset="0"/>
                <a:cs typeface="Times New Roman" pitchFamily="18" charset="0"/>
              </a:rPr>
              <a:t>Input Process</a:t>
            </a:r>
            <a:r>
              <a:rPr lang="en-CA" smtClean="0">
                <a:latin typeface="Arial" charset="0"/>
                <a:cs typeface="Times New Roman" pitchFamily="18" charset="0"/>
              </a:rPr>
              <a:t>or, </a:t>
            </a:r>
            <a:r>
              <a:rPr lang="en-US" smtClean="0">
                <a:latin typeface="Arial" charset="0"/>
                <a:cs typeface="Times New Roman" pitchFamily="18" charset="0"/>
              </a:rPr>
              <a:t>Simulation </a:t>
            </a:r>
            <a:r>
              <a:rPr lang="en-CA" smtClean="0">
                <a:latin typeface="Arial" charset="0"/>
                <a:cs typeface="Times New Roman" pitchFamily="18" charset="0"/>
              </a:rPr>
              <a:t>Processor, </a:t>
            </a:r>
            <a:r>
              <a:rPr lang="en-US" smtClean="0">
                <a:latin typeface="Arial" charset="0"/>
                <a:cs typeface="Times New Roman" pitchFamily="18" charset="0"/>
              </a:rPr>
              <a:t>Rendering Process</a:t>
            </a:r>
            <a:r>
              <a:rPr lang="en-CA" smtClean="0">
                <a:latin typeface="Arial" charset="0"/>
                <a:cs typeface="Times New Roman" pitchFamily="18" charset="0"/>
              </a:rPr>
              <a:t>or and </a:t>
            </a:r>
            <a:r>
              <a:rPr lang="en-US" smtClean="0">
                <a:latin typeface="Arial" charset="0"/>
                <a:cs typeface="Times New Roman" pitchFamily="18" charset="0"/>
              </a:rPr>
              <a:t>World Database</a:t>
            </a:r>
            <a:r>
              <a:rPr lang="en-CA" smtClean="0">
                <a:latin typeface="Arial" charset="0"/>
                <a:cs typeface="Times New Roman" pitchFamily="18" charset="0"/>
              </a:rPr>
              <a:t>.</a:t>
            </a:r>
            <a:r>
              <a:rPr lang="en-US" smtClean="0">
                <a:cs typeface="Times New Roman" pitchFamily="18" charset="0"/>
              </a:rPr>
              <a:t> </a:t>
            </a:r>
            <a:r>
              <a:rPr lang="en-US" smtClean="0"/>
              <a:t> </a:t>
            </a:r>
          </a:p>
          <a:p>
            <a:pPr eaLnBrk="1" hangingPunct="1"/>
            <a:endParaRPr lang="en-US" smtClean="0"/>
          </a:p>
        </p:txBody>
      </p:sp>
      <p:pic>
        <p:nvPicPr>
          <p:cNvPr id="20484" name="Picture 2" descr="http://www.ercim.eu/publication/Ercim_News/enw57/ronkko2.gif"/>
          <p:cNvPicPr>
            <a:picLocks noChangeAspect="1" noChangeArrowheads="1"/>
          </p:cNvPicPr>
          <p:nvPr/>
        </p:nvPicPr>
        <p:blipFill>
          <a:blip r:embed="rId2" cstate="print"/>
          <a:srcRect/>
          <a:stretch>
            <a:fillRect/>
          </a:stretch>
        </p:blipFill>
        <p:spPr bwMode="auto">
          <a:xfrm>
            <a:off x="0" y="2895600"/>
            <a:ext cx="9144000" cy="3962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1828800"/>
          </a:xfrm>
        </p:spPr>
        <p:txBody>
          <a:bodyPr/>
          <a:lstStyle/>
          <a:p>
            <a:pPr marL="54864" indent="0" eaLnBrk="1" fontAlgn="auto" hangingPunct="1">
              <a:spcAft>
                <a:spcPts val="0"/>
              </a:spcAft>
              <a:defRPr/>
            </a:pPr>
            <a:r>
              <a:rPr lang="en-US" sz="4000" b="1" u="sng" dirty="0" smtClean="0">
                <a:solidFill>
                  <a:schemeClr val="tx2">
                    <a:tint val="100000"/>
                    <a:shade val="90000"/>
                    <a:satMod val="250000"/>
                    <a:alpha val="100000"/>
                  </a:schemeClr>
                </a:solidFill>
              </a:rPr>
              <a:t>Applications </a:t>
            </a:r>
            <a:r>
              <a:rPr lang="en-US" sz="4000" b="1" u="sng" dirty="0">
                <a:solidFill>
                  <a:schemeClr val="tx2">
                    <a:tint val="100000"/>
                    <a:shade val="90000"/>
                    <a:satMod val="250000"/>
                    <a:alpha val="100000"/>
                  </a:schemeClr>
                </a:solidFill>
              </a:rPr>
              <a:t>of Virtual Reality</a:t>
            </a:r>
            <a:r>
              <a:rPr lang="en-US" sz="4000" b="1" dirty="0">
                <a:solidFill>
                  <a:schemeClr val="tx2">
                    <a:tint val="100000"/>
                    <a:shade val="90000"/>
                    <a:satMod val="250000"/>
                    <a:alpha val="100000"/>
                  </a:schemeClr>
                </a:solidFill>
              </a:rPr>
              <a:t/>
            </a:r>
            <a:br>
              <a:rPr lang="en-US" sz="4000" b="1" dirty="0">
                <a:solidFill>
                  <a:schemeClr val="tx2">
                    <a:tint val="100000"/>
                    <a:shade val="90000"/>
                    <a:satMod val="250000"/>
                    <a:alpha val="100000"/>
                  </a:schemeClr>
                </a:solidFill>
              </a:rPr>
            </a:br>
            <a:endParaRPr lang="en-US" sz="4000" b="1" dirty="0">
              <a:solidFill>
                <a:schemeClr val="tx2">
                  <a:tint val="100000"/>
                  <a:shade val="90000"/>
                  <a:satMod val="250000"/>
                  <a:alpha val="100000"/>
                </a:schemeClr>
              </a:solidFill>
            </a:endParaRPr>
          </a:p>
        </p:txBody>
      </p:sp>
      <p:sp>
        <p:nvSpPr>
          <p:cNvPr id="21507" name="Rectangle 3"/>
          <p:cNvSpPr>
            <a:spLocks noGrp="1" noChangeArrowheads="1"/>
          </p:cNvSpPr>
          <p:nvPr>
            <p:ph idx="1"/>
          </p:nvPr>
        </p:nvSpPr>
        <p:spPr>
          <a:xfrm>
            <a:off x="457200" y="2057400"/>
            <a:ext cx="8229600" cy="4525963"/>
          </a:xfrm>
        </p:spPr>
        <p:txBody>
          <a:bodyPr/>
          <a:lstStyle/>
          <a:p>
            <a:pPr eaLnBrk="1" hangingPunct="1">
              <a:buClr>
                <a:schemeClr val="tx1"/>
              </a:buClr>
              <a:buFont typeface="Wingdings" pitchFamily="2" charset="2"/>
              <a:buChar char="§"/>
            </a:pPr>
            <a:r>
              <a:rPr lang="en-US" b="1" smtClean="0">
                <a:latin typeface="Arial" charset="0"/>
                <a:cs typeface="Times New Roman" pitchFamily="18" charset="0"/>
              </a:rPr>
              <a:t>Entertainment</a:t>
            </a:r>
            <a:r>
              <a:rPr lang="en-US" smtClean="0">
                <a:latin typeface="Arial" charset="0"/>
              </a:rPr>
              <a:t> </a:t>
            </a:r>
          </a:p>
          <a:p>
            <a:pPr lvl="1" eaLnBrk="1" hangingPunct="1"/>
            <a:r>
              <a:rPr lang="en-US" sz="2400" smtClean="0">
                <a:latin typeface="Arial" charset="0"/>
              </a:rPr>
              <a:t>More vivid</a:t>
            </a:r>
          </a:p>
          <a:p>
            <a:pPr lvl="1" eaLnBrk="1" hangingPunct="1"/>
            <a:r>
              <a:rPr lang="en-US" sz="2400" smtClean="0">
                <a:latin typeface="Arial" charset="0"/>
              </a:rPr>
              <a:t>Move exciting</a:t>
            </a:r>
          </a:p>
          <a:p>
            <a:pPr lvl="1" eaLnBrk="1" hangingPunct="1"/>
            <a:r>
              <a:rPr lang="en-US" sz="2400" smtClean="0">
                <a:latin typeface="Arial" charset="0"/>
              </a:rPr>
              <a:t>More attractive</a:t>
            </a:r>
          </a:p>
          <a:p>
            <a:pPr eaLnBrk="1" hangingPunct="1">
              <a:buFont typeface="Wingdings" pitchFamily="2" charset="2"/>
              <a:buNone/>
            </a:pPr>
            <a:endParaRPr lang="en-US" smtClean="0">
              <a:latin typeface="Arial" charset="0"/>
            </a:endParaRPr>
          </a:p>
          <a:p>
            <a:pPr eaLnBrk="1" hangingPunct="1">
              <a:buClr>
                <a:schemeClr val="tx1"/>
              </a:buClr>
              <a:buFont typeface="Wingdings" pitchFamily="2" charset="2"/>
              <a:buChar char="§"/>
            </a:pPr>
            <a:r>
              <a:rPr lang="en-US" b="1" smtClean="0">
                <a:latin typeface="Arial" charset="0"/>
                <a:cs typeface="Times New Roman" pitchFamily="18" charset="0"/>
              </a:rPr>
              <a:t>Medicine</a:t>
            </a:r>
            <a:r>
              <a:rPr lang="en-US" smtClean="0">
                <a:latin typeface="Arial" charset="0"/>
              </a:rPr>
              <a:t> </a:t>
            </a:r>
            <a:endParaRPr lang="en-CA" smtClean="0">
              <a:latin typeface="Arial" charset="0"/>
            </a:endParaRPr>
          </a:p>
          <a:p>
            <a:pPr lvl="1" eaLnBrk="1" hangingPunct="1">
              <a:buSzPct val="80000"/>
              <a:buFont typeface="Symbol" pitchFamily="18" charset="2"/>
              <a:buChar char="-"/>
            </a:pPr>
            <a:r>
              <a:rPr lang="en-US" sz="2400" smtClean="0">
                <a:latin typeface="Arial" charset="0"/>
              </a:rPr>
              <a:t>Practice performing surgery</a:t>
            </a:r>
            <a:r>
              <a:rPr lang="en-CA" sz="2400" smtClean="0">
                <a:latin typeface="Arial" charset="0"/>
              </a:rPr>
              <a:t>.</a:t>
            </a:r>
          </a:p>
          <a:p>
            <a:pPr lvl="1" eaLnBrk="1" hangingPunct="1">
              <a:buSzPct val="80000"/>
              <a:buFont typeface="Symbol" pitchFamily="18" charset="2"/>
              <a:buChar char="-"/>
            </a:pPr>
            <a:r>
              <a:rPr lang="en-US" sz="2400" smtClean="0">
                <a:latin typeface="Arial" charset="0"/>
              </a:rPr>
              <a:t>Perform surgery on a remote patient</a:t>
            </a:r>
            <a:r>
              <a:rPr lang="en-CA" sz="2400" smtClean="0">
                <a:latin typeface="Arial" charset="0"/>
              </a:rPr>
              <a:t>.</a:t>
            </a:r>
          </a:p>
          <a:p>
            <a:pPr lvl="1" eaLnBrk="1" hangingPunct="1">
              <a:buSzPct val="80000"/>
              <a:buFont typeface="Symbol" pitchFamily="18" charset="2"/>
              <a:buChar char="-"/>
            </a:pPr>
            <a:r>
              <a:rPr lang="en-US" sz="2400" smtClean="0">
                <a:latin typeface="Arial" charset="0"/>
              </a:rPr>
              <a:t>Teach new skills in a safe, controlled</a:t>
            </a:r>
            <a:r>
              <a:rPr lang="en-CA" sz="2400" smtClean="0">
                <a:latin typeface="Arial" charset="0"/>
              </a:rPr>
              <a:t> </a:t>
            </a:r>
            <a:r>
              <a:rPr lang="en-US" sz="2400" smtClean="0">
                <a:latin typeface="Arial" charset="0"/>
              </a:rPr>
              <a:t>environment.</a:t>
            </a:r>
          </a:p>
          <a:p>
            <a:pPr lvl="2" eaLnBrk="1" hangingPunct="1">
              <a:buFontTx/>
              <a:buNone/>
            </a:pPr>
            <a:endParaRPr lang="en-US" sz="2500" smtClean="0">
              <a:latin typeface="Arial" charset="0"/>
            </a:endParaRPr>
          </a:p>
          <a:p>
            <a:pPr eaLnBrk="1" hangingPunct="1">
              <a:lnSpc>
                <a:spcPct val="80000"/>
              </a:lnSpc>
            </a:pPr>
            <a:endParaRPr lang="en-US" sz="20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b="1" u="sng" dirty="0" smtClean="0">
                <a:solidFill>
                  <a:schemeClr val="tx2">
                    <a:tint val="100000"/>
                    <a:shade val="90000"/>
                    <a:satMod val="250000"/>
                    <a:alpha val="100000"/>
                  </a:schemeClr>
                </a:solidFill>
              </a:rPr>
              <a:t>Applications of Virtual Reality</a:t>
            </a:r>
            <a:r>
              <a:rPr lang="en-US" b="1" dirty="0" smtClean="0">
                <a:solidFill>
                  <a:schemeClr val="tx2">
                    <a:tint val="100000"/>
                    <a:shade val="90000"/>
                    <a:satMod val="250000"/>
                    <a:alpha val="100000"/>
                  </a:schemeClr>
                </a:solidFill>
              </a:rPr>
              <a:t/>
            </a:r>
            <a:br>
              <a:rPr lang="en-US" b="1" dirty="0" smtClean="0">
                <a:solidFill>
                  <a:schemeClr val="tx2">
                    <a:tint val="100000"/>
                    <a:shade val="90000"/>
                    <a:satMod val="250000"/>
                    <a:alpha val="100000"/>
                  </a:schemeClr>
                </a:solidFill>
              </a:rPr>
            </a:br>
            <a:endParaRPr lang="en-US" dirty="0">
              <a:solidFill>
                <a:schemeClr val="tx2">
                  <a:tint val="100000"/>
                  <a:shade val="90000"/>
                  <a:satMod val="250000"/>
                  <a:alpha val="100000"/>
                </a:schemeClr>
              </a:solidFill>
            </a:endParaRPr>
          </a:p>
        </p:txBody>
      </p:sp>
      <p:sp>
        <p:nvSpPr>
          <p:cNvPr id="22531" name="Content Placeholder 2"/>
          <p:cNvSpPr>
            <a:spLocks noGrp="1"/>
          </p:cNvSpPr>
          <p:nvPr>
            <p:ph idx="1"/>
          </p:nvPr>
        </p:nvSpPr>
        <p:spPr/>
        <p:txBody>
          <a:bodyPr/>
          <a:lstStyle/>
          <a:p>
            <a:pPr eaLnBrk="1" hangingPunct="1">
              <a:buClr>
                <a:schemeClr val="tx1"/>
              </a:buClr>
              <a:buFont typeface="Wingdings" pitchFamily="2" charset="2"/>
              <a:buChar char="§"/>
            </a:pPr>
            <a:r>
              <a:rPr lang="en-CA" smtClean="0">
                <a:latin typeface="Arial" charset="0"/>
              </a:rPr>
              <a:t>Manufacturing</a:t>
            </a:r>
            <a:endParaRPr lang="en-US" smtClean="0">
              <a:latin typeface="Arial" charset="0"/>
            </a:endParaRPr>
          </a:p>
          <a:p>
            <a:pPr lvl="1" eaLnBrk="1" hangingPunct="1"/>
            <a:r>
              <a:rPr lang="en-US" smtClean="0">
                <a:latin typeface="Arial" charset="0"/>
              </a:rPr>
              <a:t>Easy to modify</a:t>
            </a:r>
          </a:p>
          <a:p>
            <a:pPr lvl="1" eaLnBrk="1" hangingPunct="1"/>
            <a:r>
              <a:rPr lang="en-US" smtClean="0">
                <a:latin typeface="Arial" charset="0"/>
              </a:rPr>
              <a:t>Low cost</a:t>
            </a:r>
          </a:p>
          <a:p>
            <a:pPr lvl="1" eaLnBrk="1" hangingPunct="1"/>
            <a:r>
              <a:rPr lang="en-US" smtClean="0">
                <a:latin typeface="Arial" charset="0"/>
              </a:rPr>
              <a:t>High efficient</a:t>
            </a:r>
          </a:p>
          <a:p>
            <a:pPr eaLnBrk="1" hangingPunct="1">
              <a:buClr>
                <a:schemeClr val="tx1"/>
              </a:buClr>
              <a:buFont typeface="Wingdings" pitchFamily="2" charset="2"/>
              <a:buChar char="§"/>
            </a:pPr>
            <a:r>
              <a:rPr lang="en-CA" smtClean="0">
                <a:latin typeface="Arial" charset="0"/>
              </a:rPr>
              <a:t>Education &amp; </a:t>
            </a:r>
            <a:r>
              <a:rPr lang="en-US" smtClean="0">
                <a:latin typeface="Arial" charset="0"/>
              </a:rPr>
              <a:t>Training</a:t>
            </a:r>
          </a:p>
          <a:p>
            <a:pPr lvl="1" eaLnBrk="1" hangingPunct="1"/>
            <a:r>
              <a:rPr lang="en-US" sz="2400" smtClean="0">
                <a:latin typeface="Arial" charset="0"/>
              </a:rPr>
              <a:t>Driving simulators</a:t>
            </a:r>
            <a:r>
              <a:rPr lang="en-CA" sz="2400" smtClean="0">
                <a:latin typeface="Arial" charset="0"/>
              </a:rPr>
              <a:t>.</a:t>
            </a:r>
          </a:p>
          <a:p>
            <a:pPr lvl="1" eaLnBrk="1" hangingPunct="1"/>
            <a:r>
              <a:rPr lang="en-US" sz="2400" smtClean="0">
                <a:latin typeface="Arial" charset="0"/>
              </a:rPr>
              <a:t>Flight simulators</a:t>
            </a:r>
            <a:r>
              <a:rPr lang="en-CA" sz="2400" smtClean="0">
                <a:latin typeface="Arial" charset="0"/>
              </a:rPr>
              <a:t>.</a:t>
            </a:r>
          </a:p>
          <a:p>
            <a:pPr lvl="1" eaLnBrk="1" hangingPunct="1"/>
            <a:r>
              <a:rPr lang="en-US" sz="2400" smtClean="0">
                <a:latin typeface="Arial" charset="0"/>
              </a:rPr>
              <a:t>Ship simulators</a:t>
            </a:r>
            <a:r>
              <a:rPr lang="en-CA" sz="2400" smtClean="0">
                <a:latin typeface="Arial" charset="0"/>
              </a:rPr>
              <a:t>.</a:t>
            </a:r>
          </a:p>
          <a:p>
            <a:pPr lvl="1" eaLnBrk="1" hangingPunct="1"/>
            <a:r>
              <a:rPr lang="en-US" sz="2400" smtClean="0">
                <a:latin typeface="Arial" charset="0"/>
              </a:rPr>
              <a:t>Tank simulators</a:t>
            </a:r>
            <a:r>
              <a:rPr lang="en-CA" sz="2400" smtClean="0">
                <a:latin typeface="Arial" charset="0"/>
              </a:rPr>
              <a:t>.</a:t>
            </a:r>
            <a:endParaRPr lang="en-US" sz="2400" smtClean="0">
              <a:latin typeface="Arial" charset="0"/>
            </a:endParaRPr>
          </a:p>
          <a:p>
            <a:pPr eaLnBrk="1" hangingPunct="1"/>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sz="4000" b="1" u="sng">
                <a:solidFill>
                  <a:schemeClr val="tx2">
                    <a:tint val="100000"/>
                    <a:shade val="90000"/>
                    <a:satMod val="250000"/>
                    <a:alpha val="100000"/>
                  </a:schemeClr>
                </a:solidFill>
              </a:rPr>
              <a:t>Advantages</a:t>
            </a:r>
            <a:r>
              <a:rPr lang="en-US" sz="4000" b="1" i="1">
                <a:solidFill>
                  <a:schemeClr val="tx2">
                    <a:tint val="100000"/>
                    <a:shade val="90000"/>
                    <a:satMod val="250000"/>
                    <a:alpha val="100000"/>
                  </a:schemeClr>
                </a:solidFill>
              </a:rPr>
              <a:t/>
            </a:r>
            <a:br>
              <a:rPr lang="en-US" sz="4000" b="1" i="1">
                <a:solidFill>
                  <a:schemeClr val="tx2">
                    <a:tint val="100000"/>
                    <a:shade val="90000"/>
                    <a:satMod val="250000"/>
                    <a:alpha val="100000"/>
                  </a:schemeClr>
                </a:solidFill>
              </a:rPr>
            </a:br>
            <a:endParaRPr lang="en-US" sz="4000" b="1" i="1">
              <a:solidFill>
                <a:schemeClr val="tx2">
                  <a:tint val="100000"/>
                  <a:shade val="90000"/>
                  <a:satMod val="250000"/>
                  <a:alpha val="100000"/>
                </a:schemeClr>
              </a:solidFill>
            </a:endParaRPr>
          </a:p>
        </p:txBody>
      </p:sp>
      <p:sp>
        <p:nvSpPr>
          <p:cNvPr id="23555" name="Rectangle 3"/>
          <p:cNvSpPr>
            <a:spLocks noGrp="1" noChangeArrowheads="1"/>
          </p:cNvSpPr>
          <p:nvPr>
            <p:ph idx="1"/>
          </p:nvPr>
        </p:nvSpPr>
        <p:spPr>
          <a:xfrm>
            <a:off x="457200" y="1600200"/>
            <a:ext cx="8229600" cy="5029200"/>
          </a:xfrm>
        </p:spPr>
        <p:txBody>
          <a:bodyPr/>
          <a:lstStyle/>
          <a:p>
            <a:pPr eaLnBrk="1" hangingPunct="1">
              <a:lnSpc>
                <a:spcPct val="80000"/>
              </a:lnSpc>
            </a:pPr>
            <a:r>
              <a:rPr lang="en-US" sz="2000" smtClean="0"/>
              <a:t>Many different fields can use VR as a way to train students without actually putting anyone in harm's way. This includes the fields of medicine, law enforcement, architecture and aviation. VR also helps those that can't get out of the house experience a much fuller life. </a:t>
            </a:r>
          </a:p>
          <a:p>
            <a:pPr eaLnBrk="1" hangingPunct="1">
              <a:lnSpc>
                <a:spcPct val="80000"/>
              </a:lnSpc>
            </a:pPr>
            <a:r>
              <a:rPr lang="en-US" sz="2000" smtClean="0"/>
              <a:t>These patients can explore the world through virtual environments like Second Life, a VR community on the Internet, exploring virtual cities as well as more fanciful environments like J.R.R. Tolkien's Middle Earth. </a:t>
            </a:r>
          </a:p>
          <a:p>
            <a:pPr eaLnBrk="1" hangingPunct="1">
              <a:lnSpc>
                <a:spcPct val="80000"/>
              </a:lnSpc>
            </a:pPr>
            <a:r>
              <a:rPr lang="en-US" sz="2000" smtClean="0"/>
              <a:t>VR also helps patients recover from stroke and other injuries. Doctors are using VR to help reteach muscle movement such as walking and grabbing as well as smaller physical movements such as pointing. The doctors use the malleable computerized environments to increase or decrease the motion needed to grab or move an object.</a:t>
            </a:r>
          </a:p>
          <a:p>
            <a:pPr eaLnBrk="1" hangingPunct="1">
              <a:lnSpc>
                <a:spcPct val="80000"/>
              </a:lnSpc>
            </a:pPr>
            <a:r>
              <a:rPr lang="en-US" sz="2000" smtClean="0"/>
              <a:t> This also helps record exactly how quickly a patient is learning and recovering.</a:t>
            </a:r>
          </a:p>
          <a:p>
            <a:pPr eaLnBrk="1" hangingPunct="1">
              <a:lnSpc>
                <a:spcPct val="80000"/>
              </a:lnSpc>
              <a:buFontTx/>
              <a:buNone/>
            </a:pPr>
            <a:r>
              <a:rPr lang="en-US" sz="2000" smtClean="0"/>
              <a:t/>
            </a:r>
            <a:br>
              <a:rPr lang="en-US" sz="2000" smtClean="0"/>
            </a:br>
            <a:r>
              <a:rPr lang="en-US" sz="200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sz="4000" b="1" u="sng">
                <a:solidFill>
                  <a:schemeClr val="tx2">
                    <a:tint val="100000"/>
                    <a:shade val="90000"/>
                    <a:satMod val="250000"/>
                    <a:alpha val="100000"/>
                  </a:schemeClr>
                </a:solidFill>
              </a:rPr>
              <a:t>Disadvantages</a:t>
            </a:r>
            <a:r>
              <a:rPr lang="en-US" sz="4000" b="1" i="1">
                <a:solidFill>
                  <a:schemeClr val="tx2">
                    <a:tint val="100000"/>
                    <a:shade val="90000"/>
                    <a:satMod val="250000"/>
                    <a:alpha val="100000"/>
                  </a:schemeClr>
                </a:solidFill>
              </a:rPr>
              <a:t/>
            </a:r>
            <a:br>
              <a:rPr lang="en-US" sz="4000" b="1" i="1">
                <a:solidFill>
                  <a:schemeClr val="tx2">
                    <a:tint val="100000"/>
                    <a:shade val="90000"/>
                    <a:satMod val="250000"/>
                    <a:alpha val="100000"/>
                  </a:schemeClr>
                </a:solidFill>
              </a:rPr>
            </a:br>
            <a:endParaRPr lang="en-US" sz="4000" b="1" i="1">
              <a:solidFill>
                <a:schemeClr val="tx2">
                  <a:tint val="100000"/>
                  <a:shade val="90000"/>
                  <a:satMod val="250000"/>
                  <a:alpha val="100000"/>
                </a:schemeClr>
              </a:solidFill>
            </a:endParaRPr>
          </a:p>
        </p:txBody>
      </p:sp>
      <p:sp>
        <p:nvSpPr>
          <p:cNvPr id="24579" name="Rectangle 3"/>
          <p:cNvSpPr>
            <a:spLocks noGrp="1" noChangeArrowheads="1"/>
          </p:cNvSpPr>
          <p:nvPr>
            <p:ph idx="1"/>
          </p:nvPr>
        </p:nvSpPr>
        <p:spPr>
          <a:xfrm>
            <a:off x="457200" y="1600200"/>
            <a:ext cx="8229600" cy="4876800"/>
          </a:xfrm>
        </p:spPr>
        <p:txBody>
          <a:bodyPr/>
          <a:lstStyle/>
          <a:p>
            <a:pPr eaLnBrk="1" hangingPunct="1">
              <a:lnSpc>
                <a:spcPct val="80000"/>
              </a:lnSpc>
            </a:pPr>
            <a:r>
              <a:rPr lang="en-US" sz="2000" smtClean="0"/>
              <a:t>The hardware needed to create a fully immersed VR experience is still cost prohibitive. The total cost of the machinery to create a VR system is still the same price as a new car, around $20,000. </a:t>
            </a:r>
          </a:p>
          <a:p>
            <a:pPr eaLnBrk="1" hangingPunct="1">
              <a:lnSpc>
                <a:spcPct val="80000"/>
              </a:lnSpc>
            </a:pPr>
            <a:r>
              <a:rPr lang="en-US" sz="2000" smtClean="0"/>
              <a:t>The technology for such an experience is still new and experimental. VR is becoming much more commonplace but programmers are still grappling with how to interact with virtual environments. </a:t>
            </a:r>
          </a:p>
          <a:p>
            <a:pPr eaLnBrk="1" hangingPunct="1">
              <a:lnSpc>
                <a:spcPct val="80000"/>
              </a:lnSpc>
            </a:pPr>
            <a:r>
              <a:rPr lang="en-US" sz="2000" smtClean="0"/>
              <a:t>The idea of escapism is common place among those that use VR environments and people often live in the virtual world instead of dealing with the real one. </a:t>
            </a:r>
          </a:p>
          <a:p>
            <a:pPr eaLnBrk="1" hangingPunct="1">
              <a:lnSpc>
                <a:spcPct val="80000"/>
              </a:lnSpc>
            </a:pPr>
            <a:r>
              <a:rPr lang="en-US" sz="2000" smtClean="0"/>
              <a:t>This happens even in the low quality and fairly hard to use VR environments that are online right now. One worry is that as VR environments become much higher quality and immersive, they will become attractive to those wishing to escape real life. Another concern is VR training. </a:t>
            </a:r>
          </a:p>
          <a:p>
            <a:pPr eaLnBrk="1" hangingPunct="1">
              <a:lnSpc>
                <a:spcPct val="80000"/>
              </a:lnSpc>
            </a:pPr>
            <a:r>
              <a:rPr lang="en-US" sz="2000" smtClean="0"/>
              <a:t>Training with a VR environment does not have the same consequences as training and working in the real world. This means that even if someone does well with simulated tasks in a VR environment, that person might not do well in the real world.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CA" dirty="0" smtClean="0">
                <a:solidFill>
                  <a:schemeClr val="tx2"/>
                </a:solidFill>
                <a:effectLst>
                  <a:outerShdw blurRad="38100" dist="38100" dir="2700000" algn="tl">
                    <a:srgbClr val="000000"/>
                  </a:outerShdw>
                </a:effectLst>
                <a:latin typeface="Arial" pitchFamily="34" charset="0"/>
              </a:rPr>
              <a:t>Current problems &amp; </a:t>
            </a:r>
            <a:r>
              <a:rPr lang="en-US" dirty="0" smtClean="0">
                <a:solidFill>
                  <a:schemeClr val="tx2"/>
                </a:solidFill>
                <a:effectLst>
                  <a:outerShdw blurRad="38100" dist="38100" dir="2700000" algn="tl">
                    <a:srgbClr val="000000"/>
                  </a:outerShdw>
                </a:effectLst>
                <a:latin typeface="Arial" pitchFamily="34" charset="0"/>
              </a:rPr>
              <a:t>Future </a:t>
            </a:r>
            <a:r>
              <a:rPr lang="en-CA" dirty="0" smtClean="0">
                <a:solidFill>
                  <a:schemeClr val="tx2"/>
                </a:solidFill>
                <a:effectLst>
                  <a:outerShdw blurRad="38100" dist="38100" dir="2700000" algn="tl">
                    <a:srgbClr val="000000"/>
                  </a:outerShdw>
                </a:effectLst>
                <a:latin typeface="Arial" pitchFamily="34" charset="0"/>
              </a:rPr>
              <a:t>work</a:t>
            </a:r>
            <a:r>
              <a:rPr lang="en-US" dirty="0" smtClean="0">
                <a:solidFill>
                  <a:schemeClr val="tx2"/>
                </a:solidFill>
                <a:effectLst>
                  <a:outerShdw blurRad="38100" dist="38100" dir="2700000" algn="tl">
                    <a:srgbClr val="000000"/>
                  </a:outerShdw>
                </a:effectLst>
                <a:latin typeface="Arial" pitchFamily="34" charset="0"/>
              </a:rPr>
              <a:t/>
            </a:r>
            <a:br>
              <a:rPr lang="en-US" dirty="0" smtClean="0">
                <a:solidFill>
                  <a:schemeClr val="tx2"/>
                </a:solidFill>
                <a:effectLst>
                  <a:outerShdw blurRad="38100" dist="38100" dir="2700000" algn="tl">
                    <a:srgbClr val="000000"/>
                  </a:outerShdw>
                </a:effectLst>
                <a:latin typeface="Arial" pitchFamily="34" charset="0"/>
              </a:rPr>
            </a:br>
            <a:endParaRPr lang="en-US" dirty="0">
              <a:solidFill>
                <a:schemeClr val="tx2">
                  <a:tint val="100000"/>
                  <a:shade val="90000"/>
                  <a:satMod val="250000"/>
                  <a:alpha val="100000"/>
                </a:schemeClr>
              </a:solidFill>
            </a:endParaRPr>
          </a:p>
        </p:txBody>
      </p:sp>
      <p:sp>
        <p:nvSpPr>
          <p:cNvPr id="25603" name="Content Placeholder 2"/>
          <p:cNvSpPr>
            <a:spLocks noGrp="1"/>
          </p:cNvSpPr>
          <p:nvPr>
            <p:ph idx="1"/>
          </p:nvPr>
        </p:nvSpPr>
        <p:spPr/>
        <p:txBody>
          <a:bodyPr/>
          <a:lstStyle/>
          <a:p>
            <a:pPr eaLnBrk="1" hangingPunct="1">
              <a:buClr>
                <a:schemeClr val="tx1"/>
              </a:buClr>
              <a:buSzPct val="80000"/>
              <a:buFont typeface="Wingdings" pitchFamily="2" charset="2"/>
              <a:buChar char="L"/>
            </a:pPr>
            <a:r>
              <a:rPr lang="en-CA" sz="2400" smtClean="0">
                <a:latin typeface="Arial" charset="0"/>
                <a:cs typeface="Times New Roman" pitchFamily="18" charset="0"/>
              </a:rPr>
              <a:t>Cybersickness / simulator sickness</a:t>
            </a:r>
          </a:p>
          <a:p>
            <a:pPr eaLnBrk="1" hangingPunct="1">
              <a:buClr>
                <a:schemeClr val="tx1"/>
              </a:buClr>
              <a:buSzPct val="80000"/>
              <a:buFont typeface="Wingdings" pitchFamily="2" charset="2"/>
              <a:buChar char="L"/>
            </a:pPr>
            <a:r>
              <a:rPr lang="en-CA" sz="2400" smtClean="0">
                <a:latin typeface="Arial" charset="0"/>
                <a:cs typeface="Times New Roman" pitchFamily="18" charset="0"/>
              </a:rPr>
              <a:t>Low-fidelity</a:t>
            </a:r>
          </a:p>
          <a:p>
            <a:pPr eaLnBrk="1" hangingPunct="1">
              <a:buClr>
                <a:schemeClr val="tx1"/>
              </a:buClr>
              <a:buSzPct val="80000"/>
              <a:buFont typeface="Wingdings" pitchFamily="2" charset="2"/>
              <a:buChar char="L"/>
            </a:pPr>
            <a:r>
              <a:rPr lang="en-CA" sz="2400" smtClean="0">
                <a:latin typeface="Arial" charset="0"/>
                <a:cs typeface="Times New Roman" pitchFamily="18" charset="0"/>
              </a:rPr>
              <a:t>Expensive</a:t>
            </a:r>
          </a:p>
          <a:p>
            <a:pPr eaLnBrk="1" hangingPunct="1">
              <a:buClr>
                <a:schemeClr val="tx1"/>
              </a:buClr>
              <a:buSzPct val="80000"/>
              <a:buFont typeface="Wingdings" pitchFamily="2" charset="2"/>
              <a:buChar char="L"/>
            </a:pPr>
            <a:r>
              <a:rPr lang="en-CA" sz="2400" smtClean="0">
                <a:latin typeface="Arial" charset="0"/>
                <a:cs typeface="Times New Roman" pitchFamily="18" charset="0"/>
              </a:rPr>
              <a:t>Lack of integration between application packages</a:t>
            </a:r>
          </a:p>
          <a:p>
            <a:pPr eaLnBrk="1" hangingPunct="1">
              <a:buClr>
                <a:schemeClr val="tx1"/>
              </a:buClr>
              <a:buSzPct val="80000"/>
              <a:buFont typeface="Wingdings 2" pitchFamily="18" charset="2"/>
              <a:buNone/>
            </a:pPr>
            <a:endParaRPr lang="en-CA" sz="2400" smtClean="0">
              <a:latin typeface="Arial" charset="0"/>
              <a:cs typeface="Times New Roman" pitchFamily="18" charset="0"/>
            </a:endParaRPr>
          </a:p>
          <a:p>
            <a:pPr eaLnBrk="1" hangingPunct="1">
              <a:buClr>
                <a:schemeClr val="tx1"/>
              </a:buClr>
              <a:buSzPct val="80000"/>
              <a:buFont typeface="Wingdings" pitchFamily="2" charset="2"/>
              <a:buChar char="J"/>
            </a:pPr>
            <a:r>
              <a:rPr lang="en-CA" sz="2400" smtClean="0">
                <a:latin typeface="Arial" charset="0"/>
                <a:cs typeface="Times New Roman" pitchFamily="18" charset="0"/>
              </a:rPr>
              <a:t>High-fidelity system</a:t>
            </a:r>
          </a:p>
          <a:p>
            <a:pPr eaLnBrk="1" hangingPunct="1">
              <a:buClr>
                <a:schemeClr val="tx1"/>
              </a:buClr>
              <a:buSzPct val="80000"/>
              <a:buFont typeface="Wingdings" pitchFamily="2" charset="2"/>
              <a:buChar char="J"/>
            </a:pPr>
            <a:r>
              <a:rPr lang="en-CA" sz="2400" smtClean="0">
                <a:latin typeface="Arial" charset="0"/>
                <a:cs typeface="Times New Roman" pitchFamily="18" charset="0"/>
              </a:rPr>
              <a:t>Cost-saving</a:t>
            </a:r>
          </a:p>
          <a:p>
            <a:pPr eaLnBrk="1" hangingPunct="1">
              <a:buClr>
                <a:schemeClr val="tx1"/>
              </a:buClr>
              <a:buSzPct val="80000"/>
              <a:buFont typeface="Wingdings" pitchFamily="2" charset="2"/>
              <a:buChar char="J"/>
            </a:pPr>
            <a:r>
              <a:rPr lang="en-CA" sz="2400" smtClean="0">
                <a:latin typeface="Arial" charset="0"/>
                <a:cs typeface="Times New Roman" pitchFamily="18" charset="0"/>
              </a:rPr>
              <a:t>Collaborative</a:t>
            </a:r>
          </a:p>
          <a:p>
            <a:pPr eaLnBrk="1" hangingPunct="1">
              <a:buClr>
                <a:schemeClr val="tx1"/>
              </a:buClr>
              <a:buSzPct val="80000"/>
              <a:buFont typeface="Wingdings" pitchFamily="2" charset="2"/>
              <a:buChar char="J"/>
            </a:pPr>
            <a:r>
              <a:rPr lang="en-CA" sz="2400" smtClean="0">
                <a:latin typeface="Arial" charset="0"/>
                <a:cs typeface="Times New Roman" pitchFamily="18" charset="0"/>
              </a:rPr>
              <a:t>High-level contact between participants in distributed VR</a:t>
            </a:r>
          </a:p>
          <a:p>
            <a:pPr eaLnBrk="1" hangingPunct="1">
              <a:buClr>
                <a:schemeClr val="tx1"/>
              </a:buClr>
              <a:buSzPct val="80000"/>
              <a:buFont typeface="Wingdings 2" pitchFamily="18" charset="2"/>
              <a:buNone/>
            </a:pPr>
            <a:endParaRPr lang="en-US" sz="2400" smtClean="0">
              <a:latin typeface="Arial" charset="0"/>
            </a:endParaRPr>
          </a:p>
          <a:p>
            <a:pPr eaLnBrk="1" hangingPunct="1"/>
            <a:endParaRPr lang="en-US" sz="24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sz="4000" b="1" u="sng">
                <a:solidFill>
                  <a:schemeClr val="tx2">
                    <a:tint val="100000"/>
                    <a:shade val="90000"/>
                    <a:satMod val="250000"/>
                    <a:alpha val="100000"/>
                  </a:schemeClr>
                </a:solidFill>
              </a:rPr>
              <a:t>Conclusion</a:t>
            </a:r>
            <a:r>
              <a:rPr lang="en-US" sz="4000" b="1" i="1">
                <a:solidFill>
                  <a:schemeClr val="tx2">
                    <a:tint val="100000"/>
                    <a:shade val="90000"/>
                    <a:satMod val="250000"/>
                    <a:alpha val="100000"/>
                  </a:schemeClr>
                </a:solidFill>
              </a:rPr>
              <a:t/>
            </a:r>
            <a:br>
              <a:rPr lang="en-US" sz="4000" b="1" i="1">
                <a:solidFill>
                  <a:schemeClr val="tx2">
                    <a:tint val="100000"/>
                    <a:shade val="90000"/>
                    <a:satMod val="250000"/>
                    <a:alpha val="100000"/>
                  </a:schemeClr>
                </a:solidFill>
              </a:rPr>
            </a:br>
            <a:endParaRPr lang="en-US" sz="4000" b="1" i="1">
              <a:solidFill>
                <a:schemeClr val="tx2">
                  <a:tint val="100000"/>
                  <a:shade val="90000"/>
                  <a:satMod val="250000"/>
                  <a:alpha val="100000"/>
                </a:schemeClr>
              </a:solidFill>
            </a:endParaRPr>
          </a:p>
        </p:txBody>
      </p:sp>
      <p:sp>
        <p:nvSpPr>
          <p:cNvPr id="26627" name="Rectangle 3"/>
          <p:cNvSpPr>
            <a:spLocks noGrp="1" noChangeArrowheads="1"/>
          </p:cNvSpPr>
          <p:nvPr>
            <p:ph idx="1"/>
          </p:nvPr>
        </p:nvSpPr>
        <p:spPr>
          <a:xfrm>
            <a:off x="457200" y="1600200"/>
            <a:ext cx="8229600" cy="1600200"/>
          </a:xfrm>
        </p:spPr>
        <p:txBody>
          <a:bodyPr/>
          <a:lstStyle/>
          <a:p>
            <a:pPr eaLnBrk="1" hangingPunct="1"/>
            <a:r>
              <a:rPr lang="en-US" altLang="ar-SA" sz="2000" smtClean="0"/>
              <a:t>VR introduces a new way of interacting with computers</a:t>
            </a:r>
          </a:p>
          <a:p>
            <a:pPr eaLnBrk="1" hangingPunct="1"/>
            <a:r>
              <a:rPr lang="en-US" altLang="ar-SA" sz="2000" smtClean="0"/>
              <a:t>The best of VR is yet to come</a:t>
            </a:r>
          </a:p>
          <a:p>
            <a:pPr eaLnBrk="1" hangingPunct="1"/>
            <a:r>
              <a:rPr lang="en-US" altLang="ar-SA" sz="2000" smtClean="0"/>
              <a:t>Web is very suitable for VR applications, but the proper technology is not yet there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sz="4000" b="1" u="sng">
                <a:solidFill>
                  <a:schemeClr val="tx2">
                    <a:tint val="100000"/>
                    <a:shade val="90000"/>
                    <a:satMod val="250000"/>
                    <a:alpha val="100000"/>
                  </a:schemeClr>
                </a:solidFill>
              </a:rPr>
              <a:t>References</a:t>
            </a:r>
            <a:r>
              <a:rPr lang="en-US" sz="4000" b="1" i="1">
                <a:solidFill>
                  <a:schemeClr val="tx2">
                    <a:tint val="100000"/>
                    <a:shade val="90000"/>
                    <a:satMod val="250000"/>
                    <a:alpha val="100000"/>
                  </a:schemeClr>
                </a:solidFill>
              </a:rPr>
              <a:t/>
            </a:r>
            <a:br>
              <a:rPr lang="en-US" sz="4000" b="1" i="1">
                <a:solidFill>
                  <a:schemeClr val="tx2">
                    <a:tint val="100000"/>
                    <a:shade val="90000"/>
                    <a:satMod val="250000"/>
                    <a:alpha val="100000"/>
                  </a:schemeClr>
                </a:solidFill>
              </a:rPr>
            </a:br>
            <a:endParaRPr lang="en-US" sz="4000" b="1" i="1">
              <a:solidFill>
                <a:schemeClr val="tx2">
                  <a:tint val="100000"/>
                  <a:shade val="90000"/>
                  <a:satMod val="250000"/>
                  <a:alpha val="100000"/>
                </a:schemeClr>
              </a:solidFill>
            </a:endParaRPr>
          </a:p>
        </p:txBody>
      </p:sp>
      <p:sp>
        <p:nvSpPr>
          <p:cNvPr id="27651" name="Rectangle 3"/>
          <p:cNvSpPr>
            <a:spLocks noGrp="1" noChangeArrowheads="1"/>
          </p:cNvSpPr>
          <p:nvPr>
            <p:ph idx="1"/>
          </p:nvPr>
        </p:nvSpPr>
        <p:spPr/>
        <p:txBody>
          <a:bodyPr/>
          <a:lstStyle/>
          <a:p>
            <a:pPr eaLnBrk="1" hangingPunct="1">
              <a:lnSpc>
                <a:spcPct val="80000"/>
              </a:lnSpc>
            </a:pPr>
            <a:r>
              <a:rPr lang="en-US" sz="1800" smtClean="0"/>
              <a:t>Roof calculator-software,calculates &amp; tracks materials, estimates</a:t>
            </a:r>
            <a:br>
              <a:rPr lang="en-US" sz="1800" smtClean="0"/>
            </a:br>
            <a:r>
              <a:rPr lang="en-US" sz="1800" smtClean="0"/>
              <a:t>Put a roofing estimate together in under 2 minutes and get a complete roof material list !</a:t>
            </a:r>
            <a:br>
              <a:rPr lang="en-US" sz="1800" smtClean="0"/>
            </a:br>
            <a:r>
              <a:rPr lang="en-US" sz="1800" smtClean="0"/>
              <a:t/>
            </a:r>
            <a:br>
              <a:rPr lang="en-US" sz="1800" smtClean="0"/>
            </a:br>
            <a:r>
              <a:rPr lang="en-US" sz="1800" smtClean="0"/>
              <a:t>3d Animation UK Studios creating Virtual Reality Pictures</a:t>
            </a:r>
            <a:br>
              <a:rPr lang="en-US" sz="1800" smtClean="0"/>
            </a:br>
            <a:r>
              <a:rPr lang="en-US" sz="1800" smtClean="0"/>
              <a:t>UK 3D Animation company has a Computer Graphics portfolio that includes UK Architectural Rendering, UK Product Visualisation, 3D Virtual Tours.</a:t>
            </a:r>
            <a:br>
              <a:rPr lang="en-US" sz="1800" smtClean="0"/>
            </a:br>
            <a:r>
              <a:rPr lang="en-US" sz="1800" smtClean="0"/>
              <a:t/>
            </a:r>
            <a:br>
              <a:rPr lang="en-US" sz="1800" smtClean="0"/>
            </a:br>
            <a:r>
              <a:rPr lang="en-US" sz="1800" smtClean="0"/>
              <a:t>Aarkid 3d presentations</a:t>
            </a:r>
            <a:br>
              <a:rPr lang="en-US" sz="1800" smtClean="0"/>
            </a:br>
            <a:r>
              <a:rPr lang="en-US" sz="1800" smtClean="0"/>
              <a:t>Virtual tours to highlight your products' unique features</a:t>
            </a:r>
            <a:br>
              <a:rPr lang="en-US" sz="1800" smtClean="0"/>
            </a:br>
            <a:r>
              <a:rPr lang="en-US" sz="1800" smtClean="0"/>
              <a:t/>
            </a:r>
            <a:br>
              <a:rPr lang="en-US" sz="1800" smtClean="0"/>
            </a:br>
            <a:r>
              <a:rPr lang="en-US" sz="1800" smtClean="0"/>
              <a:t>CAD Drafting Services</a:t>
            </a:r>
            <a:br>
              <a:rPr lang="en-US" sz="1800" smtClean="0"/>
            </a:br>
            <a:r>
              <a:rPr lang="en-US" sz="1800" smtClean="0"/>
              <a:t>www.dp-draftingservices.com specializes in cad drafting services and raster to vector (R2V) conversions for all types of HVAC, architectural, mechanical and engineering projects.</a:t>
            </a:r>
            <a:br>
              <a:rPr lang="en-US" sz="1800" smtClean="0"/>
            </a:br>
            <a:r>
              <a:rPr lang="en-US" sz="1800" smtClean="0"/>
              <a:t/>
            </a:r>
            <a:br>
              <a:rPr lang="en-US" sz="1800" smtClean="0"/>
            </a:br>
            <a:r>
              <a:rPr lang="en-US" sz="1800" smtClean="0"/>
              <a:t>CadCells.com - Cells and Custom User Interfaces For Microstation J,v8 and AutoCAD Users</a:t>
            </a:r>
            <a:br>
              <a:rPr lang="en-US" sz="1800" smtClean="0"/>
            </a:br>
            <a:r>
              <a:rPr lang="en-US" sz="1800" smtClean="0"/>
              <a:t>Provides Microstation cell libraries for J and v8, AutoCAD, cad libraries.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457200" y="1646238"/>
            <a:ext cx="8229600" cy="5211762"/>
          </a:xfrm>
        </p:spPr>
        <p:txBody>
          <a:bodyPr/>
          <a:lstStyle/>
          <a:p>
            <a:r>
              <a:rPr lang="en-US" dirty="0" smtClean="0"/>
              <a:t>Introduction</a:t>
            </a:r>
          </a:p>
          <a:p>
            <a:r>
              <a:rPr lang="en-US" dirty="0" smtClean="0"/>
              <a:t>History</a:t>
            </a:r>
          </a:p>
          <a:p>
            <a:r>
              <a:rPr lang="en-US" dirty="0" smtClean="0"/>
              <a:t>Principle</a:t>
            </a:r>
          </a:p>
          <a:p>
            <a:r>
              <a:rPr lang="en-US" dirty="0" smtClean="0"/>
              <a:t>C</a:t>
            </a:r>
            <a:r>
              <a:rPr lang="en-US" dirty="0" smtClean="0"/>
              <a:t>omponents</a:t>
            </a:r>
          </a:p>
          <a:p>
            <a:r>
              <a:rPr lang="en-US" dirty="0" smtClean="0"/>
              <a:t>Types</a:t>
            </a:r>
          </a:p>
          <a:p>
            <a:r>
              <a:rPr lang="en-CA" dirty="0" smtClean="0">
                <a:cs typeface="Times New Roman" pitchFamily="18" charset="0"/>
              </a:rPr>
              <a:t>Architecture</a:t>
            </a:r>
            <a:r>
              <a:rPr lang="en-US" dirty="0" smtClean="0">
                <a:cs typeface="Times New Roman" pitchFamily="18" charset="0"/>
              </a:rPr>
              <a:t> of VR System</a:t>
            </a:r>
            <a:r>
              <a:rPr lang="en-US" dirty="0" smtClean="0"/>
              <a:t> </a:t>
            </a:r>
          </a:p>
          <a:p>
            <a:r>
              <a:rPr lang="en-US" dirty="0" smtClean="0"/>
              <a:t>Application</a:t>
            </a:r>
          </a:p>
          <a:p>
            <a:r>
              <a:rPr lang="en-US" dirty="0" smtClean="0"/>
              <a:t>Advantages</a:t>
            </a:r>
          </a:p>
          <a:p>
            <a:r>
              <a:rPr lang="en-US" dirty="0" smtClean="0"/>
              <a:t>Disadvantages</a:t>
            </a:r>
          </a:p>
          <a:p>
            <a:r>
              <a:rPr lang="en-US" dirty="0" smtClean="0"/>
              <a:t>Conclusion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143000"/>
          </a:xfrm>
        </p:spPr>
        <p:txBody>
          <a:bodyPr/>
          <a:lstStyle/>
          <a:p>
            <a:pPr marL="54864" indent="0" eaLnBrk="1" fontAlgn="auto" hangingPunct="1">
              <a:spcAft>
                <a:spcPts val="0"/>
              </a:spcAft>
              <a:defRPr/>
            </a:pPr>
            <a:r>
              <a:rPr lang="en-US" sz="6000" dirty="0" smtClean="0">
                <a:solidFill>
                  <a:schemeClr val="tx2">
                    <a:tint val="100000"/>
                    <a:shade val="90000"/>
                    <a:satMod val="250000"/>
                    <a:alpha val="100000"/>
                  </a:schemeClr>
                </a:solidFill>
              </a:rPr>
              <a:t>Thanks..!!!!</a:t>
            </a:r>
            <a:endParaRPr lang="en-US" sz="6000" dirty="0">
              <a:solidFill>
                <a:schemeClr val="tx2">
                  <a:tint val="100000"/>
                  <a:shade val="90000"/>
                  <a:satMod val="250000"/>
                  <a:alpha val="10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838200"/>
            <a:ext cx="7772400" cy="1470025"/>
          </a:xfrm>
        </p:spPr>
        <p:txBody>
          <a:bodyPr>
            <a:normAutofit fontScale="90000"/>
          </a:bodyPr>
          <a:lstStyle/>
          <a:p>
            <a:pPr indent="0" eaLnBrk="1" fontAlgn="auto" hangingPunct="1">
              <a:spcAft>
                <a:spcPts val="0"/>
              </a:spcAft>
              <a:defRPr/>
            </a:pPr>
            <a:r>
              <a:rPr lang="en-US" b="1" u="sng" dirty="0">
                <a:solidFill>
                  <a:schemeClr val="tx2">
                    <a:tint val="100000"/>
                    <a:shade val="90000"/>
                    <a:satMod val="250000"/>
                    <a:alpha val="100000"/>
                  </a:schemeClr>
                </a:solidFill>
              </a:rPr>
              <a:t>INTRODUCTION</a:t>
            </a:r>
            <a:r>
              <a:rPr lang="en-US" b="1" dirty="0">
                <a:solidFill>
                  <a:schemeClr val="tx2">
                    <a:tint val="100000"/>
                    <a:shade val="90000"/>
                    <a:satMod val="250000"/>
                    <a:alpha val="100000"/>
                  </a:schemeClr>
                </a:solidFill>
              </a:rPr>
              <a:t/>
            </a:r>
            <a:br>
              <a:rPr lang="en-US" b="1" dirty="0">
                <a:solidFill>
                  <a:schemeClr val="tx2">
                    <a:tint val="100000"/>
                    <a:shade val="90000"/>
                    <a:satMod val="250000"/>
                    <a:alpha val="100000"/>
                  </a:schemeClr>
                </a:solidFill>
              </a:rPr>
            </a:br>
            <a:endParaRPr lang="en-US" b="1" dirty="0">
              <a:solidFill>
                <a:schemeClr val="tx2">
                  <a:tint val="100000"/>
                  <a:shade val="90000"/>
                  <a:satMod val="250000"/>
                  <a:alpha val="100000"/>
                </a:schemeClr>
              </a:solidFill>
            </a:endParaRPr>
          </a:p>
        </p:txBody>
      </p:sp>
      <p:sp>
        <p:nvSpPr>
          <p:cNvPr id="11267" name="Rectangle 3"/>
          <p:cNvSpPr>
            <a:spLocks noGrp="1" noChangeArrowheads="1"/>
          </p:cNvSpPr>
          <p:nvPr>
            <p:ph type="subTitle" idx="1"/>
          </p:nvPr>
        </p:nvSpPr>
        <p:spPr>
          <a:xfrm>
            <a:off x="152400" y="2667000"/>
            <a:ext cx="8382000" cy="3657600"/>
          </a:xfrm>
        </p:spPr>
        <p:txBody>
          <a:bodyPr/>
          <a:lstStyle/>
          <a:p>
            <a:pPr algn="l" eaLnBrk="1" hangingPunct="1">
              <a:spcBef>
                <a:spcPct val="0"/>
              </a:spcBef>
              <a:buClr>
                <a:schemeClr val="tx1"/>
              </a:buClr>
              <a:buFont typeface="Wingdings" pitchFamily="2" charset="2"/>
              <a:buChar char="§"/>
            </a:pPr>
            <a:r>
              <a:rPr lang="en-US" sz="2000" b="1" smtClean="0">
                <a:latin typeface="Arial" charset="0"/>
              </a:rPr>
              <a:t>What is Virtual Reality(VR)?</a:t>
            </a:r>
          </a:p>
          <a:p>
            <a:pPr algn="l" eaLnBrk="1" hangingPunct="1">
              <a:spcBef>
                <a:spcPct val="0"/>
              </a:spcBef>
            </a:pPr>
            <a:r>
              <a:rPr lang="en-US" sz="2000" smtClean="0">
                <a:latin typeface="Arial" charset="0"/>
                <a:cs typeface="Times New Roman" pitchFamily="18" charset="0"/>
              </a:rPr>
              <a:t>   	Virtual Reality </a:t>
            </a:r>
            <a:r>
              <a:rPr lang="en-CA" sz="2000" smtClean="0">
                <a:latin typeface="Arial" charset="0"/>
                <a:cs typeface="Times New Roman" pitchFamily="18" charset="0"/>
              </a:rPr>
              <a:t>refers to  a high-end user interface</a:t>
            </a:r>
            <a:r>
              <a:rPr lang="en-US" sz="2000" smtClean="0">
                <a:latin typeface="Arial" charset="0"/>
                <a:cs typeface="Times New Roman" pitchFamily="18" charset="0"/>
              </a:rPr>
              <a:t> that </a:t>
            </a:r>
            <a:r>
              <a:rPr lang="en-CA" sz="2000" smtClean="0">
                <a:latin typeface="Arial" charset="0"/>
                <a:cs typeface="Times New Roman" pitchFamily="18" charset="0"/>
              </a:rPr>
              <a:t>involves </a:t>
            </a:r>
            <a:r>
              <a:rPr lang="en-US" sz="2000" smtClean="0">
                <a:latin typeface="Arial" charset="0"/>
                <a:cs typeface="Times New Roman" pitchFamily="18" charset="0"/>
              </a:rPr>
              <a:t>real-time </a:t>
            </a:r>
            <a:r>
              <a:rPr lang="en-CA" sz="2000" smtClean="0">
                <a:latin typeface="Arial" charset="0"/>
                <a:cs typeface="Times New Roman" pitchFamily="18" charset="0"/>
              </a:rPr>
              <a:t>simulation and interactions through multiple sensorial channels.</a:t>
            </a:r>
          </a:p>
          <a:p>
            <a:pPr algn="l" eaLnBrk="1" hangingPunct="1">
              <a:spcBef>
                <a:spcPct val="0"/>
              </a:spcBef>
            </a:pPr>
            <a:r>
              <a:rPr lang="en-CA" sz="2000" smtClean="0">
                <a:latin typeface="Arial" charset="0"/>
                <a:cs typeface="Times New Roman" pitchFamily="18" charset="0"/>
              </a:rPr>
              <a:t>.</a:t>
            </a:r>
            <a:endParaRPr lang="en-US" sz="2000" smtClean="0">
              <a:latin typeface="Arial" charset="0"/>
            </a:endParaRPr>
          </a:p>
          <a:p>
            <a:pPr algn="l" eaLnBrk="1" hangingPunct="1">
              <a:spcBef>
                <a:spcPct val="0"/>
              </a:spcBef>
              <a:buClr>
                <a:schemeClr val="tx1"/>
              </a:buClr>
              <a:buFont typeface="Wingdings" pitchFamily="2" charset="2"/>
              <a:buChar char="§"/>
            </a:pPr>
            <a:r>
              <a:rPr lang="en-US" sz="2000" b="1" smtClean="0">
                <a:latin typeface="Arial" charset="0"/>
              </a:rPr>
              <a:t>Why VR?</a:t>
            </a:r>
          </a:p>
          <a:p>
            <a:pPr algn="l" eaLnBrk="1" hangingPunct="1">
              <a:spcBef>
                <a:spcPct val="0"/>
              </a:spcBef>
            </a:pPr>
            <a:r>
              <a:rPr lang="en-CA" sz="2000" smtClean="0">
                <a:latin typeface="Arial" charset="0"/>
              </a:rPr>
              <a:t>	</a:t>
            </a:r>
            <a:r>
              <a:rPr lang="en-US" sz="2000" smtClean="0">
                <a:latin typeface="Arial" charset="0"/>
              </a:rPr>
              <a:t>VR is able to immerse you in a computer-generated world of your own making:</a:t>
            </a:r>
            <a:r>
              <a:rPr lang="en-CA" sz="2000" smtClean="0">
                <a:latin typeface="Arial" charset="0"/>
              </a:rPr>
              <a:t> a</a:t>
            </a:r>
            <a:r>
              <a:rPr lang="en-US" sz="2000" smtClean="0">
                <a:latin typeface="Arial" charset="0"/>
              </a:rPr>
              <a:t> room, a city, the interior of human body. With VR, you can explore any uncharted territory of the human imagination</a:t>
            </a:r>
            <a:r>
              <a:rPr lang="en-CA" sz="2000" smtClean="0">
                <a:latin typeface="Arial" charset="0"/>
              </a:rPr>
              <a:t>.</a:t>
            </a:r>
            <a:endParaRPr lang="en-US" sz="2000" smtClean="0">
              <a:latin typeface="Arial" charset="0"/>
            </a:endParaRPr>
          </a:p>
          <a:p>
            <a:pPr algn="l" eaLnBrk="1" hangingPunct="1">
              <a:lnSpc>
                <a:spcPct val="80000"/>
              </a:lnSpc>
              <a:spcBef>
                <a:spcPct val="0"/>
              </a:spcBef>
            </a:pPr>
            <a:endParaRPr lang="en-US" sz="2000" smtClean="0"/>
          </a:p>
        </p:txBody>
      </p:sp>
      <p:pic>
        <p:nvPicPr>
          <p:cNvPr id="11268" name="Picture 5" descr="http://www.horde.org/papers/fisl2009-horde_introduction/notes.png"/>
          <p:cNvPicPr>
            <a:picLocks noChangeAspect="1" noChangeArrowheads="1"/>
          </p:cNvPicPr>
          <p:nvPr/>
        </p:nvPicPr>
        <p:blipFill>
          <a:blip r:embed="rId2" cstate="print"/>
          <a:srcRect/>
          <a:stretch>
            <a:fillRect/>
          </a:stretch>
        </p:blipFill>
        <p:spPr bwMode="auto">
          <a:xfrm>
            <a:off x="609600" y="228600"/>
            <a:ext cx="24384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143000"/>
          </a:xfrm>
        </p:spPr>
        <p:txBody>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Brief History</a:t>
            </a:r>
            <a:endParaRPr lang="en-US" dirty="0">
              <a:solidFill>
                <a:schemeClr val="tx2">
                  <a:tint val="100000"/>
                  <a:shade val="90000"/>
                  <a:satMod val="250000"/>
                  <a:alpha val="100000"/>
                </a:schemeClr>
              </a:solidFill>
            </a:endParaRPr>
          </a:p>
        </p:txBody>
      </p:sp>
      <p:sp>
        <p:nvSpPr>
          <p:cNvPr id="12291" name="Content Placeholder 2"/>
          <p:cNvSpPr>
            <a:spLocks noGrp="1"/>
          </p:cNvSpPr>
          <p:nvPr>
            <p:ph idx="1"/>
          </p:nvPr>
        </p:nvSpPr>
        <p:spPr/>
        <p:txBody>
          <a:bodyPr/>
          <a:lstStyle/>
          <a:p>
            <a:pPr eaLnBrk="1" hangingPunct="1">
              <a:lnSpc>
                <a:spcPct val="90000"/>
              </a:lnSpc>
              <a:buClr>
                <a:schemeClr val="tx1"/>
              </a:buClr>
              <a:buFont typeface="Wingdings" pitchFamily="2" charset="2"/>
              <a:buChar char="§"/>
            </a:pPr>
            <a:r>
              <a:rPr lang="en-US" sz="2800" smtClean="0">
                <a:latin typeface="Arial" charset="0"/>
              </a:rPr>
              <a:t>In 1950s, flight simulators were built by US Air Force </a:t>
            </a:r>
            <a:r>
              <a:rPr lang="en-CA" sz="2800" smtClean="0">
                <a:latin typeface="Arial" charset="0"/>
              </a:rPr>
              <a:t>to</a:t>
            </a:r>
            <a:r>
              <a:rPr lang="en-US" sz="2800" smtClean="0">
                <a:latin typeface="Arial" charset="0"/>
              </a:rPr>
              <a:t> train student pilots.</a:t>
            </a:r>
          </a:p>
          <a:p>
            <a:pPr eaLnBrk="1" hangingPunct="1">
              <a:lnSpc>
                <a:spcPct val="90000"/>
              </a:lnSpc>
              <a:buClr>
                <a:schemeClr val="tx1"/>
              </a:buClr>
              <a:buFont typeface="Wingdings" pitchFamily="2" charset="2"/>
              <a:buChar char="§"/>
            </a:pPr>
            <a:r>
              <a:rPr lang="en-US" sz="2800" smtClean="0">
                <a:latin typeface="Arial" charset="0"/>
              </a:rPr>
              <a:t>In 1965, a </a:t>
            </a:r>
            <a:r>
              <a:rPr lang="en-CA" sz="2800" smtClean="0">
                <a:latin typeface="Arial" charset="0"/>
              </a:rPr>
              <a:t>research </a:t>
            </a:r>
            <a:r>
              <a:rPr lang="en-US" sz="2800" smtClean="0">
                <a:latin typeface="Arial" charset="0"/>
              </a:rPr>
              <a:t>program</a:t>
            </a:r>
            <a:r>
              <a:rPr lang="en-CA" sz="2800" smtClean="0">
                <a:latin typeface="Arial" charset="0"/>
              </a:rPr>
              <a:t> for computer graphics </a:t>
            </a:r>
            <a:r>
              <a:rPr lang="en-US" sz="2800" smtClean="0">
                <a:latin typeface="Arial" charset="0"/>
              </a:rPr>
              <a:t>called “The Ultimate Display”</a:t>
            </a:r>
            <a:r>
              <a:rPr lang="en-CA" sz="2800" smtClean="0">
                <a:latin typeface="Arial" charset="0"/>
              </a:rPr>
              <a:t> was</a:t>
            </a:r>
            <a:r>
              <a:rPr lang="en-US" sz="2800" smtClean="0">
                <a:latin typeface="Arial" charset="0"/>
              </a:rPr>
              <a:t> </a:t>
            </a:r>
            <a:r>
              <a:rPr lang="en-CA" sz="2800" smtClean="0">
                <a:latin typeface="Arial" charset="0"/>
              </a:rPr>
              <a:t>laid out.</a:t>
            </a:r>
            <a:endParaRPr lang="en-US" sz="2800" smtClean="0">
              <a:latin typeface="Arial" charset="0"/>
            </a:endParaRPr>
          </a:p>
          <a:p>
            <a:pPr eaLnBrk="1" hangingPunct="1">
              <a:lnSpc>
                <a:spcPct val="90000"/>
              </a:lnSpc>
              <a:buClr>
                <a:schemeClr val="tx1"/>
              </a:buClr>
              <a:buFont typeface="Wingdings" pitchFamily="2" charset="2"/>
              <a:buChar char="§"/>
            </a:pPr>
            <a:r>
              <a:rPr lang="en-US" sz="2800" smtClean="0">
                <a:latin typeface="Arial" charset="0"/>
              </a:rPr>
              <a:t>In 1988, commercial development of VR began.</a:t>
            </a:r>
          </a:p>
          <a:p>
            <a:pPr eaLnBrk="1" hangingPunct="1">
              <a:lnSpc>
                <a:spcPct val="90000"/>
              </a:lnSpc>
              <a:buClr>
                <a:schemeClr val="tx1"/>
              </a:buClr>
              <a:buFont typeface="Wingdings" pitchFamily="2" charset="2"/>
              <a:buChar char="§"/>
            </a:pPr>
            <a:r>
              <a:rPr lang="en-US" sz="2800" smtClean="0">
                <a:latin typeface="Arial" charset="0"/>
              </a:rPr>
              <a:t>In 1991, first commercial entertainment VR system </a:t>
            </a:r>
            <a:r>
              <a:rPr lang="en-US" sz="2800" smtClean="0">
                <a:latin typeface="Arial" charset="0"/>
                <a:cs typeface="Times New Roman" pitchFamily="18" charset="0"/>
              </a:rPr>
              <a:t>"Virtuality" </a:t>
            </a:r>
            <a:r>
              <a:rPr lang="en-US" sz="2800" smtClean="0">
                <a:latin typeface="Arial" charset="0"/>
              </a:rPr>
              <a:t>was released</a:t>
            </a:r>
            <a:r>
              <a:rPr lang="en-US" sz="2800" smtClean="0"/>
              <a:t>.</a:t>
            </a:r>
          </a:p>
          <a:p>
            <a:pPr eaLnBrk="1" hangingPunct="1">
              <a:lnSpc>
                <a:spcPct val="90000"/>
              </a:lnSpc>
            </a:pPr>
            <a:endParaRPr lang="en-US" sz="2800" smtClean="0"/>
          </a:p>
          <a:p>
            <a:pPr eaLnBrk="1" hangingPunct="1"/>
            <a:endParaRPr lang="en-US" sz="2800" smtClean="0"/>
          </a:p>
        </p:txBody>
      </p:sp>
      <p:pic>
        <p:nvPicPr>
          <p:cNvPr id="12292" name="Picture 2" descr="http://humanappeal.org.pk/New/wp-content/uploads/2013/02/history.png"/>
          <p:cNvPicPr>
            <a:picLocks noChangeAspect="1" noChangeArrowheads="1"/>
          </p:cNvPicPr>
          <p:nvPr/>
        </p:nvPicPr>
        <p:blipFill>
          <a:blip r:embed="rId2" cstate="print"/>
          <a:srcRect/>
          <a:stretch>
            <a:fillRect/>
          </a:stretch>
        </p:blipFill>
        <p:spPr bwMode="auto">
          <a:xfrm rot="2659787">
            <a:off x="1057275" y="-325438"/>
            <a:ext cx="2105025" cy="210502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143000"/>
          </a:xfrm>
        </p:spPr>
        <p:txBody>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Principle</a:t>
            </a:r>
            <a:endParaRPr lang="en-US" dirty="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normAutofit lnSpcReduction="10000"/>
          </a:bodyPr>
          <a:lstStyle/>
          <a:p>
            <a:pPr algn="just" eaLnBrk="1" fontAlgn="auto" hangingPunct="1">
              <a:lnSpc>
                <a:spcPct val="80000"/>
              </a:lnSpc>
              <a:spcBef>
                <a:spcPts val="0"/>
              </a:spcBef>
              <a:spcAft>
                <a:spcPts val="0"/>
              </a:spcAft>
              <a:buFont typeface="Wingdings 2"/>
              <a:buChar char=""/>
              <a:defRPr/>
            </a:pPr>
            <a:r>
              <a:rPr lang="en-US" sz="2800" dirty="0" smtClean="0"/>
              <a:t>The Virtual Reality System works on the following principle - It tracks the physical movements in the real world, then a rendering computer redraws the virtual world to reflects those movements. </a:t>
            </a:r>
          </a:p>
          <a:p>
            <a:pPr algn="just" eaLnBrk="1" fontAlgn="auto" hangingPunct="1">
              <a:lnSpc>
                <a:spcPct val="80000"/>
              </a:lnSpc>
              <a:spcBef>
                <a:spcPts val="0"/>
              </a:spcBef>
              <a:spcAft>
                <a:spcPts val="0"/>
              </a:spcAft>
              <a:buFont typeface="Wingdings 2"/>
              <a:buChar char=""/>
              <a:defRPr/>
            </a:pPr>
            <a:r>
              <a:rPr lang="en-US" sz="2800" dirty="0" smtClean="0"/>
              <a:t>The updated virtual world is sent to the output (to the user in the real world).</a:t>
            </a:r>
          </a:p>
          <a:p>
            <a:pPr algn="just" eaLnBrk="1" fontAlgn="auto" hangingPunct="1">
              <a:lnSpc>
                <a:spcPct val="80000"/>
              </a:lnSpc>
              <a:spcBef>
                <a:spcPts val="0"/>
              </a:spcBef>
              <a:spcAft>
                <a:spcPts val="0"/>
              </a:spcAft>
              <a:buFont typeface="Wingdings 2"/>
              <a:buChar char=""/>
              <a:defRPr/>
            </a:pPr>
            <a:r>
              <a:rPr lang="en-US" sz="2800" dirty="0" smtClean="0"/>
              <a:t>In this case, the output is sent back to a head mounted display. </a:t>
            </a:r>
          </a:p>
          <a:p>
            <a:pPr algn="just" eaLnBrk="1" fontAlgn="auto" hangingPunct="1">
              <a:lnSpc>
                <a:spcPct val="80000"/>
              </a:lnSpc>
              <a:spcBef>
                <a:spcPts val="0"/>
              </a:spcBef>
              <a:spcAft>
                <a:spcPts val="0"/>
              </a:spcAft>
              <a:buFont typeface="Wingdings 2"/>
              <a:buChar char=""/>
              <a:defRPr/>
            </a:pPr>
            <a:r>
              <a:rPr lang="en-US" sz="2800" dirty="0" smtClean="0"/>
              <a:t>Hence, The user feels "immersed" in the virtual world - as if she was in the virtual world itself as all she can see is her rendered movements in the virtual world.</a:t>
            </a:r>
          </a:p>
          <a:p>
            <a:pPr algn="just" eaLnBrk="1" fontAlgn="auto" hangingPunct="1">
              <a:spcBef>
                <a:spcPts val="0"/>
              </a:spcBef>
              <a:spcAft>
                <a:spcPts val="0"/>
              </a:spcAft>
              <a:buFont typeface="Wingdings 2"/>
              <a:buChar char=""/>
              <a:defRPr/>
            </a:pP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8839200" cy="1066800"/>
          </a:xfrm>
        </p:spPr>
        <p:txBody>
          <a:bodyPr>
            <a:normAutofit fontScale="90000"/>
          </a:bodyPr>
          <a:lstStyle/>
          <a:p>
            <a:pPr marL="54864" indent="0" eaLnBrk="1" fontAlgn="auto" hangingPunct="1">
              <a:spcAft>
                <a:spcPts val="0"/>
              </a:spcAft>
              <a:defRPr/>
            </a:pPr>
            <a:r>
              <a:rPr lang="en-US" b="1" dirty="0" smtClean="0">
                <a:solidFill>
                  <a:schemeClr val="tx1"/>
                </a:solidFill>
              </a:rPr>
              <a:t>components of virtual reality systems</a:t>
            </a:r>
            <a:r>
              <a:rPr lang="en-US" b="1" dirty="0" smtClean="0">
                <a:solidFill>
                  <a:schemeClr val="bg1"/>
                </a:solidFill>
              </a:rPr>
              <a:t/>
            </a:r>
            <a:br>
              <a:rPr lang="en-US" b="1" dirty="0" smtClean="0">
                <a:solidFill>
                  <a:schemeClr val="bg1"/>
                </a:solidFill>
              </a:rPr>
            </a:br>
            <a:endParaRPr lang="en-US" dirty="0">
              <a:solidFill>
                <a:schemeClr val="bg1"/>
              </a:solidFill>
            </a:endParaRPr>
          </a:p>
        </p:txBody>
      </p:sp>
      <p:sp>
        <p:nvSpPr>
          <p:cNvPr id="14339" name="Content Placeholder 2"/>
          <p:cNvSpPr>
            <a:spLocks noGrp="1"/>
          </p:cNvSpPr>
          <p:nvPr>
            <p:ph idx="1"/>
          </p:nvPr>
        </p:nvSpPr>
        <p:spPr>
          <a:xfrm>
            <a:off x="457200" y="1600200"/>
            <a:ext cx="8229600" cy="2438400"/>
          </a:xfrm>
        </p:spPr>
        <p:txBody>
          <a:bodyPr/>
          <a:lstStyle/>
          <a:p>
            <a:pPr eaLnBrk="1" hangingPunct="1"/>
            <a:r>
              <a:rPr lang="en-US" b="1" smtClean="0"/>
              <a:t>REALITY ENGINE</a:t>
            </a:r>
          </a:p>
          <a:p>
            <a:pPr eaLnBrk="1" hangingPunct="1"/>
            <a:r>
              <a:rPr lang="en-US" b="1" smtClean="0"/>
              <a:t>HEAD MOUNTED DISPLAY (HMD)</a:t>
            </a:r>
          </a:p>
          <a:p>
            <a:pPr eaLnBrk="1" hangingPunct="1"/>
            <a:r>
              <a:rPr lang="en-US" b="1" smtClean="0"/>
              <a:t>AUDIO UNITS</a:t>
            </a:r>
          </a:p>
          <a:p>
            <a:pPr eaLnBrk="1" hangingPunct="1"/>
            <a:r>
              <a:rPr lang="en-US" b="1" smtClean="0"/>
              <a:t>GLOVES</a:t>
            </a:r>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143000"/>
          </a:xfrm>
        </p:spPr>
        <p:txBody>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Reality engines</a:t>
            </a:r>
            <a:endParaRPr lang="en-US" dirty="0">
              <a:solidFill>
                <a:schemeClr val="tx2">
                  <a:tint val="100000"/>
                  <a:shade val="90000"/>
                  <a:satMod val="250000"/>
                  <a:alpha val="100000"/>
                </a:schemeClr>
              </a:solidFill>
            </a:endParaRPr>
          </a:p>
        </p:txBody>
      </p:sp>
      <p:sp>
        <p:nvSpPr>
          <p:cNvPr id="15363" name="Content Placeholder 2"/>
          <p:cNvSpPr>
            <a:spLocks noGrp="1"/>
          </p:cNvSpPr>
          <p:nvPr>
            <p:ph idx="1"/>
          </p:nvPr>
        </p:nvSpPr>
        <p:spPr>
          <a:xfrm>
            <a:off x="457200" y="1600200"/>
            <a:ext cx="8229600" cy="3657600"/>
          </a:xfrm>
        </p:spPr>
        <p:txBody>
          <a:bodyPr/>
          <a:lstStyle/>
          <a:p>
            <a:pPr eaLnBrk="1" hangingPunct="1"/>
            <a:r>
              <a:rPr lang="en-US" sz="1800" smtClean="0"/>
              <a:t>Reality engines are based largely on the same components that make up a personal computer (PC), although much more computing power is required for the reality engine than is available in a standard PC. </a:t>
            </a:r>
          </a:p>
          <a:p>
            <a:pPr eaLnBrk="1" hangingPunct="1"/>
            <a:r>
              <a:rPr lang="en-US" sz="1800" smtClean="0"/>
              <a:t>Virtual reality images are made with tiny dot like segments of a picture known as pixels, or picture elements.</a:t>
            </a:r>
          </a:p>
          <a:p>
            <a:pPr eaLnBrk="1" hangingPunct="1"/>
            <a:r>
              <a:rPr lang="en-US" sz="1800" smtClean="0"/>
              <a:t> Each pixel itself is made up of hundreds of thousands of dots. Realistic images can be either opaque, in which all the viewer sees is the virtual world, or see-through, in which the virtual image is projected or superimposed onto the outer world</a:t>
            </a:r>
          </a:p>
        </p:txBody>
      </p:sp>
      <p:pic>
        <p:nvPicPr>
          <p:cNvPr id="15364" name="Picture 2" descr="http://www-03.ibm.com/innovation/ca/en/engines/images/success/header_artwork.png"/>
          <p:cNvPicPr>
            <a:picLocks noChangeAspect="1" noChangeArrowheads="1"/>
          </p:cNvPicPr>
          <p:nvPr/>
        </p:nvPicPr>
        <p:blipFill>
          <a:blip r:embed="rId2" cstate="print"/>
          <a:srcRect/>
          <a:stretch>
            <a:fillRect/>
          </a:stretch>
        </p:blipFill>
        <p:spPr bwMode="auto">
          <a:xfrm>
            <a:off x="4343400" y="3657600"/>
            <a:ext cx="4610100" cy="29527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3536"/>
            <a:ext cx="9067800" cy="1143000"/>
          </a:xfrm>
        </p:spPr>
        <p:txBody>
          <a:bodyPr/>
          <a:lstStyle/>
          <a:p>
            <a:pPr marL="54864" indent="0" eaLnBrk="1" fontAlgn="auto" hangingPunct="1">
              <a:spcAft>
                <a:spcPts val="0"/>
              </a:spcAft>
              <a:defRPr/>
            </a:pPr>
            <a:r>
              <a:rPr lang="en-US" b="1" dirty="0" smtClean="0">
                <a:solidFill>
                  <a:schemeClr val="tx2">
                    <a:tint val="100000"/>
                    <a:shade val="90000"/>
                    <a:satMod val="250000"/>
                    <a:alpha val="100000"/>
                  </a:schemeClr>
                </a:solidFill>
              </a:rPr>
              <a:t>HEAD MOUNTED DISPLAY </a:t>
            </a:r>
            <a:endParaRPr lang="en-US" dirty="0">
              <a:solidFill>
                <a:schemeClr val="tx2">
                  <a:tint val="100000"/>
                  <a:shade val="90000"/>
                  <a:satMod val="250000"/>
                  <a:alpha val="100000"/>
                </a:schemeClr>
              </a:solidFill>
            </a:endParaRPr>
          </a:p>
        </p:txBody>
      </p:sp>
      <p:sp>
        <p:nvSpPr>
          <p:cNvPr id="16387" name="Content Placeholder 2"/>
          <p:cNvSpPr>
            <a:spLocks noGrp="1"/>
          </p:cNvSpPr>
          <p:nvPr>
            <p:ph idx="1"/>
          </p:nvPr>
        </p:nvSpPr>
        <p:spPr/>
        <p:txBody>
          <a:bodyPr/>
          <a:lstStyle/>
          <a:p>
            <a:pPr eaLnBrk="1" hangingPunct="1"/>
            <a:r>
              <a:rPr lang="en-US" sz="1800" smtClean="0"/>
              <a:t>Head-mounted display (HMD) units use a small screen or screens (one for each eye) that are worn in a helmet or a pair glasses. Unlike a movie, where the director controls what the viewer sees, the HMD allows viewers to look at an image from various angles or change their field of view by simply moving their heads. HMD units usually employ cathode-ray tube (CRT) or liquid crystal display (LCD) technology.</a:t>
            </a:r>
          </a:p>
          <a:p>
            <a:pPr eaLnBrk="1" hangingPunct="1"/>
            <a:r>
              <a:rPr lang="en-US" sz="1800" smtClean="0"/>
              <a:t> CRTs incorporate optic systems that reflect an image onto the viewer's eye. Although more bulky and heavy than LCD displays, CRT systems create images that have extremely high resolutions, making a scene seem that much more realistic. </a:t>
            </a:r>
            <a:br>
              <a:rPr lang="en-US" sz="1800" smtClean="0"/>
            </a:br>
            <a:r>
              <a:rPr lang="en-US" sz="1800" smtClean="0"/>
              <a:t/>
            </a:r>
            <a:br>
              <a:rPr lang="en-US" sz="1800" smtClean="0"/>
            </a:br>
            <a:r>
              <a:rPr lang="en-US" sz="1800" smtClean="0"/>
              <a:t>civilian/commercial (medicine, video gaming, sports, etc.). </a:t>
            </a:r>
            <a:br>
              <a:rPr lang="en-US" sz="1800" smtClean="0"/>
            </a:br>
            <a:endParaRPr lang="en-US" sz="1800" smtClean="0"/>
          </a:p>
        </p:txBody>
      </p:sp>
      <p:pic>
        <p:nvPicPr>
          <p:cNvPr id="16388" name="Picture 2" descr="http://www.mindflux.com.au/images/proviewxl.gif"/>
          <p:cNvPicPr>
            <a:picLocks noChangeAspect="1" noChangeArrowheads="1"/>
          </p:cNvPicPr>
          <p:nvPr/>
        </p:nvPicPr>
        <p:blipFill>
          <a:blip r:embed="rId2" cstate="print"/>
          <a:srcRect/>
          <a:stretch>
            <a:fillRect/>
          </a:stretch>
        </p:blipFill>
        <p:spPr bwMode="auto">
          <a:xfrm>
            <a:off x="6311900" y="4495800"/>
            <a:ext cx="2527300" cy="1981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143000"/>
          </a:xfrm>
        </p:spPr>
        <p:txBody>
          <a:bodyPr/>
          <a:lstStyle/>
          <a:p>
            <a:pPr marL="54864" indent="0" eaLnBrk="1" fontAlgn="auto" hangingPunct="1">
              <a:spcAft>
                <a:spcPts val="0"/>
              </a:spcAft>
              <a:defRPr/>
            </a:pPr>
            <a:r>
              <a:rPr lang="en-US" b="1" dirty="0" smtClean="0">
                <a:solidFill>
                  <a:schemeClr val="tx2">
                    <a:tint val="100000"/>
                    <a:shade val="90000"/>
                    <a:satMod val="250000"/>
                    <a:alpha val="100000"/>
                  </a:schemeClr>
                </a:solidFill>
              </a:rPr>
              <a:t>AUDIO UNITS</a:t>
            </a:r>
            <a:endParaRPr lang="en-US" dirty="0">
              <a:solidFill>
                <a:schemeClr val="tx2">
                  <a:tint val="100000"/>
                  <a:shade val="90000"/>
                  <a:satMod val="250000"/>
                  <a:alpha val="100000"/>
                </a:schemeClr>
              </a:solidFill>
            </a:endParaRPr>
          </a:p>
        </p:txBody>
      </p:sp>
      <p:sp>
        <p:nvSpPr>
          <p:cNvPr id="17411" name="Content Placeholder 2"/>
          <p:cNvSpPr>
            <a:spLocks noGrp="1"/>
          </p:cNvSpPr>
          <p:nvPr>
            <p:ph idx="1"/>
          </p:nvPr>
        </p:nvSpPr>
        <p:spPr/>
        <p:txBody>
          <a:bodyPr/>
          <a:lstStyle/>
          <a:p>
            <a:pPr eaLnBrk="1" hangingPunct="1"/>
            <a:r>
              <a:rPr lang="en-US" sz="1800" smtClean="0"/>
              <a:t>The audio portion of virtual reality is transmitted through small speakers placed over each ear. Audio cues may include voices, singing, thud like noises of colliding objects—in short, any sound that can be recorded. </a:t>
            </a:r>
          </a:p>
          <a:p>
            <a:pPr eaLnBrk="1" hangingPunct="1"/>
            <a:r>
              <a:rPr lang="en-US" sz="1800" smtClean="0"/>
              <a:t>Sounds that seem to come from above, below, or either side provide audio cues that mimic how sounds are heard in the real world. Three-dimensional (or omnidirectional) sound further enhances the virtual reality experience.</a:t>
            </a:r>
          </a:p>
        </p:txBody>
      </p:sp>
      <p:pic>
        <p:nvPicPr>
          <p:cNvPr id="17412" name="Picture 2" descr="https://devimages.apple.com.edgekey.net/softwarelicensing/agreements/images/logo_audiounits.gif"/>
          <p:cNvPicPr>
            <a:picLocks noChangeAspect="1" noChangeArrowheads="1"/>
          </p:cNvPicPr>
          <p:nvPr/>
        </p:nvPicPr>
        <p:blipFill>
          <a:blip r:embed="rId2" cstate="print"/>
          <a:srcRect/>
          <a:stretch>
            <a:fillRect/>
          </a:stretch>
        </p:blipFill>
        <p:spPr bwMode="auto">
          <a:xfrm>
            <a:off x="5715000" y="4114800"/>
            <a:ext cx="2133600" cy="211772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52</TotalTime>
  <Words>1182</Words>
  <Application>Microsoft Office PowerPoint</Application>
  <PresentationFormat>On-screen Show (4:3)</PresentationFormat>
  <Paragraphs>121</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Rockwell</vt:lpstr>
      <vt:lpstr>Wingdings 2</vt:lpstr>
      <vt:lpstr>Verdana</vt:lpstr>
      <vt:lpstr>Tahoma</vt:lpstr>
      <vt:lpstr>Times New Roman</vt:lpstr>
      <vt:lpstr>Wingdings</vt:lpstr>
      <vt:lpstr>Symbol</vt:lpstr>
      <vt:lpstr>Foundry</vt:lpstr>
      <vt:lpstr>Slide 1</vt:lpstr>
      <vt:lpstr>Content</vt:lpstr>
      <vt:lpstr>INTRODUCTION </vt:lpstr>
      <vt:lpstr>Brief History</vt:lpstr>
      <vt:lpstr>Principle</vt:lpstr>
      <vt:lpstr>components of virtual reality systems </vt:lpstr>
      <vt:lpstr>Reality engines</vt:lpstr>
      <vt:lpstr>HEAD MOUNTED DISPLAY </vt:lpstr>
      <vt:lpstr>AUDIO UNITS</vt:lpstr>
      <vt:lpstr>GLOVES</vt:lpstr>
      <vt:lpstr>Types of Virtual Reality </vt:lpstr>
      <vt:lpstr>Architecture of VR System </vt:lpstr>
      <vt:lpstr>Applications of Virtual Reality </vt:lpstr>
      <vt:lpstr>Applications of Virtual Reality </vt:lpstr>
      <vt:lpstr>Advantages </vt:lpstr>
      <vt:lpstr>Disadvantages </vt:lpstr>
      <vt:lpstr>Current problems &amp; Future work </vt:lpstr>
      <vt:lpstr>Conclusion </vt:lpstr>
      <vt:lpstr>References </vt:lpstr>
      <vt:lpstr>Thanks..!!!!</vt:lpstr>
    </vt:vector>
  </TitlesOfParts>
  <Company>JBB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 s</dc:creator>
  <cp:lastModifiedBy>Sumit Thakur</cp:lastModifiedBy>
  <cp:revision>9</cp:revision>
  <dcterms:created xsi:type="dcterms:W3CDTF">2006-01-01T09:29:23Z</dcterms:created>
  <dcterms:modified xsi:type="dcterms:W3CDTF">2015-01-18T15:24:17Z</dcterms:modified>
</cp:coreProperties>
</file>