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reen sultana" userId="df5e0a0858d8678d" providerId="LiveId" clId="{D3507A48-CEC2-40B9-943D-6D7F23C35178}"/>
    <pc:docChg chg="undo custSel addSld delSld modSld sldOrd">
      <pc:chgData name="samreen sultana" userId="df5e0a0858d8678d" providerId="LiveId" clId="{D3507A48-CEC2-40B9-943D-6D7F23C35178}" dt="2024-03-15T09:50:18.691" v="111"/>
      <pc:docMkLst>
        <pc:docMk/>
      </pc:docMkLst>
      <pc:sldChg chg="modSp mod">
        <pc:chgData name="samreen sultana" userId="df5e0a0858d8678d" providerId="LiveId" clId="{D3507A48-CEC2-40B9-943D-6D7F23C35178}" dt="2024-03-15T07:51:19.477" v="110" actId="14100"/>
        <pc:sldMkLst>
          <pc:docMk/>
          <pc:sldMk cId="3285331664" sldId="257"/>
        </pc:sldMkLst>
        <pc:spChg chg="mod">
          <ac:chgData name="samreen sultana" userId="df5e0a0858d8678d" providerId="LiveId" clId="{D3507A48-CEC2-40B9-943D-6D7F23C35178}" dt="2024-03-15T06:32:26.391" v="2" actId="207"/>
          <ac:spMkLst>
            <pc:docMk/>
            <pc:sldMk cId="3285331664" sldId="257"/>
            <ac:spMk id="4" creationId="{1A31EBC6-0536-DB42-30B2-104AE6D9B4D2}"/>
          </ac:spMkLst>
        </pc:spChg>
        <pc:spChg chg="mod">
          <ac:chgData name="samreen sultana" userId="df5e0a0858d8678d" providerId="LiveId" clId="{D3507A48-CEC2-40B9-943D-6D7F23C35178}" dt="2024-03-15T06:32:32.815" v="3" actId="207"/>
          <ac:spMkLst>
            <pc:docMk/>
            <pc:sldMk cId="3285331664" sldId="257"/>
            <ac:spMk id="8" creationId="{5819EA9D-0505-974B-CBBF-D0DB04EEC8E1}"/>
          </ac:spMkLst>
        </pc:spChg>
        <pc:spChg chg="mod">
          <ac:chgData name="samreen sultana" userId="df5e0a0858d8678d" providerId="LiveId" clId="{D3507A48-CEC2-40B9-943D-6D7F23C35178}" dt="2024-03-15T06:33:04.757" v="7" actId="207"/>
          <ac:spMkLst>
            <pc:docMk/>
            <pc:sldMk cId="3285331664" sldId="257"/>
            <ac:spMk id="20" creationId="{699BA948-E83E-DDD2-25D6-FE74AC955A1C}"/>
          </ac:spMkLst>
        </pc:spChg>
        <pc:spChg chg="mod">
          <ac:chgData name="samreen sultana" userId="df5e0a0858d8678d" providerId="LiveId" clId="{D3507A48-CEC2-40B9-943D-6D7F23C35178}" dt="2024-03-15T06:32:40.862" v="4" actId="207"/>
          <ac:spMkLst>
            <pc:docMk/>
            <pc:sldMk cId="3285331664" sldId="257"/>
            <ac:spMk id="21" creationId="{8601A963-2A08-923D-85C1-DBE0528931BF}"/>
          </ac:spMkLst>
        </pc:spChg>
        <pc:spChg chg="mod">
          <ac:chgData name="samreen sultana" userId="df5e0a0858d8678d" providerId="LiveId" clId="{D3507A48-CEC2-40B9-943D-6D7F23C35178}" dt="2024-03-15T06:32:46.044" v="5" actId="207"/>
          <ac:spMkLst>
            <pc:docMk/>
            <pc:sldMk cId="3285331664" sldId="257"/>
            <ac:spMk id="22" creationId="{F0C672DD-24FC-9321-7191-B6B6A31B10FD}"/>
          </ac:spMkLst>
        </pc:spChg>
        <pc:spChg chg="mod">
          <ac:chgData name="samreen sultana" userId="df5e0a0858d8678d" providerId="LiveId" clId="{D3507A48-CEC2-40B9-943D-6D7F23C35178}" dt="2024-03-15T06:32:52.142" v="6" actId="207"/>
          <ac:spMkLst>
            <pc:docMk/>
            <pc:sldMk cId="3285331664" sldId="257"/>
            <ac:spMk id="23" creationId="{4E3CE85B-6E2D-4EFF-BD94-C9B576B3DEF5}"/>
          </ac:spMkLst>
        </pc:spChg>
        <pc:spChg chg="mod">
          <ac:chgData name="samreen sultana" userId="df5e0a0858d8678d" providerId="LiveId" clId="{D3507A48-CEC2-40B9-943D-6D7F23C35178}" dt="2024-03-15T06:33:22.652" v="8" actId="207"/>
          <ac:spMkLst>
            <pc:docMk/>
            <pc:sldMk cId="3285331664" sldId="257"/>
            <ac:spMk id="31" creationId="{9C8E18AE-FF4F-A598-CFBF-46B07EABAD74}"/>
          </ac:spMkLst>
        </pc:spChg>
        <pc:spChg chg="mod">
          <ac:chgData name="samreen sultana" userId="df5e0a0858d8678d" providerId="LiveId" clId="{D3507A48-CEC2-40B9-943D-6D7F23C35178}" dt="2024-03-15T06:33:29.832" v="9" actId="207"/>
          <ac:spMkLst>
            <pc:docMk/>
            <pc:sldMk cId="3285331664" sldId="257"/>
            <ac:spMk id="32" creationId="{5DF078A3-F45E-2D4C-A938-1A0646593FD9}"/>
          </ac:spMkLst>
        </pc:spChg>
        <pc:spChg chg="mod">
          <ac:chgData name="samreen sultana" userId="df5e0a0858d8678d" providerId="LiveId" clId="{D3507A48-CEC2-40B9-943D-6D7F23C35178}" dt="2024-03-15T06:47:34.524" v="92" actId="313"/>
          <ac:spMkLst>
            <pc:docMk/>
            <pc:sldMk cId="3285331664" sldId="257"/>
            <ac:spMk id="33" creationId="{284D3B71-5F34-0A21-9738-0F96110DB218}"/>
          </ac:spMkLst>
        </pc:spChg>
        <pc:spChg chg="mod">
          <ac:chgData name="samreen sultana" userId="df5e0a0858d8678d" providerId="LiveId" clId="{D3507A48-CEC2-40B9-943D-6D7F23C35178}" dt="2024-03-15T06:33:56.039" v="11" actId="207"/>
          <ac:spMkLst>
            <pc:docMk/>
            <pc:sldMk cId="3285331664" sldId="257"/>
            <ac:spMk id="34" creationId="{E482B26F-C2D0-052C-1FA9-E695473AF62D}"/>
          </ac:spMkLst>
        </pc:spChg>
        <pc:spChg chg="mod">
          <ac:chgData name="samreen sultana" userId="df5e0a0858d8678d" providerId="LiveId" clId="{D3507A48-CEC2-40B9-943D-6D7F23C35178}" dt="2024-03-15T06:34:03.697" v="12" actId="207"/>
          <ac:spMkLst>
            <pc:docMk/>
            <pc:sldMk cId="3285331664" sldId="257"/>
            <ac:spMk id="35" creationId="{43922A40-9D44-9E6E-5200-D3232740F56D}"/>
          </ac:spMkLst>
        </pc:spChg>
        <pc:cxnChg chg="mod">
          <ac:chgData name="samreen sultana" userId="df5e0a0858d8678d" providerId="LiveId" clId="{D3507A48-CEC2-40B9-943D-6D7F23C35178}" dt="2024-03-15T07:51:19.477" v="110" actId="14100"/>
          <ac:cxnSpMkLst>
            <pc:docMk/>
            <pc:sldMk cId="3285331664" sldId="257"/>
            <ac:cxnSpMk id="6" creationId="{5A70142E-9965-4838-2B53-5396D4638B67}"/>
          </ac:cxnSpMkLst>
        </pc:cxnChg>
        <pc:cxnChg chg="mod">
          <ac:chgData name="samreen sultana" userId="df5e0a0858d8678d" providerId="LiveId" clId="{D3507A48-CEC2-40B9-943D-6D7F23C35178}" dt="2024-03-15T07:43:59.506" v="99" actId="14100"/>
          <ac:cxnSpMkLst>
            <pc:docMk/>
            <pc:sldMk cId="3285331664" sldId="257"/>
            <ac:cxnSpMk id="9" creationId="{916F7665-C5C1-E00D-5D02-954B162D0733}"/>
          </ac:cxnSpMkLst>
        </pc:cxnChg>
        <pc:cxnChg chg="mod">
          <ac:chgData name="samreen sultana" userId="df5e0a0858d8678d" providerId="LiveId" clId="{D3507A48-CEC2-40B9-943D-6D7F23C35178}" dt="2024-03-15T07:43:48.415" v="98" actId="208"/>
          <ac:cxnSpMkLst>
            <pc:docMk/>
            <pc:sldMk cId="3285331664" sldId="257"/>
            <ac:cxnSpMk id="10" creationId="{C661BEC2-4316-0574-807A-253DFB90F632}"/>
          </ac:cxnSpMkLst>
        </pc:cxnChg>
        <pc:cxnChg chg="mod">
          <ac:chgData name="samreen sultana" userId="df5e0a0858d8678d" providerId="LiveId" clId="{D3507A48-CEC2-40B9-943D-6D7F23C35178}" dt="2024-03-15T07:43:26.670" v="95" actId="208"/>
          <ac:cxnSpMkLst>
            <pc:docMk/>
            <pc:sldMk cId="3285331664" sldId="257"/>
            <ac:cxnSpMk id="11" creationId="{8EB85AD5-66C2-A8CD-5A0C-AA9B941E91E3}"/>
          </ac:cxnSpMkLst>
        </pc:cxnChg>
        <pc:cxnChg chg="mod">
          <ac:chgData name="samreen sultana" userId="df5e0a0858d8678d" providerId="LiveId" clId="{D3507A48-CEC2-40B9-943D-6D7F23C35178}" dt="2024-03-15T07:43:40.620" v="97" actId="208"/>
          <ac:cxnSpMkLst>
            <pc:docMk/>
            <pc:sldMk cId="3285331664" sldId="257"/>
            <ac:cxnSpMk id="12" creationId="{183F3E30-639D-9FCE-CCB1-009859B609EC}"/>
          </ac:cxnSpMkLst>
        </pc:cxnChg>
        <pc:cxnChg chg="mod">
          <ac:chgData name="samreen sultana" userId="df5e0a0858d8678d" providerId="LiveId" clId="{D3507A48-CEC2-40B9-943D-6D7F23C35178}" dt="2024-03-15T07:44:12.222" v="100" actId="208"/>
          <ac:cxnSpMkLst>
            <pc:docMk/>
            <pc:sldMk cId="3285331664" sldId="257"/>
            <ac:cxnSpMk id="37" creationId="{B0647646-FBCF-B274-96EE-BA4FE508A774}"/>
          </ac:cxnSpMkLst>
        </pc:cxnChg>
        <pc:cxnChg chg="mod">
          <ac:chgData name="samreen sultana" userId="df5e0a0858d8678d" providerId="LiveId" clId="{D3507A48-CEC2-40B9-943D-6D7F23C35178}" dt="2024-03-15T07:44:17.752" v="101" actId="208"/>
          <ac:cxnSpMkLst>
            <pc:docMk/>
            <pc:sldMk cId="3285331664" sldId="257"/>
            <ac:cxnSpMk id="38" creationId="{6E2A8A03-C506-258D-10CC-85912ADCEA23}"/>
          </ac:cxnSpMkLst>
        </pc:cxnChg>
        <pc:cxnChg chg="mod">
          <ac:chgData name="samreen sultana" userId="df5e0a0858d8678d" providerId="LiveId" clId="{D3507A48-CEC2-40B9-943D-6D7F23C35178}" dt="2024-03-15T07:44:23.516" v="102" actId="208"/>
          <ac:cxnSpMkLst>
            <pc:docMk/>
            <pc:sldMk cId="3285331664" sldId="257"/>
            <ac:cxnSpMk id="41" creationId="{F03D87CD-5EF8-73B5-070F-388D7419D0F3}"/>
          </ac:cxnSpMkLst>
        </pc:cxnChg>
        <pc:cxnChg chg="mod">
          <ac:chgData name="samreen sultana" userId="df5e0a0858d8678d" providerId="LiveId" clId="{D3507A48-CEC2-40B9-943D-6D7F23C35178}" dt="2024-03-15T07:44:35.233" v="103" actId="208"/>
          <ac:cxnSpMkLst>
            <pc:docMk/>
            <pc:sldMk cId="3285331664" sldId="257"/>
            <ac:cxnSpMk id="46" creationId="{3392C77F-B107-0C8D-4D91-F8580526BA30}"/>
          </ac:cxnSpMkLst>
        </pc:cxnChg>
        <pc:cxnChg chg="mod">
          <ac:chgData name="samreen sultana" userId="df5e0a0858d8678d" providerId="LiveId" clId="{D3507A48-CEC2-40B9-943D-6D7F23C35178}" dt="2024-03-15T07:44:42.294" v="104" actId="208"/>
          <ac:cxnSpMkLst>
            <pc:docMk/>
            <pc:sldMk cId="3285331664" sldId="257"/>
            <ac:cxnSpMk id="47" creationId="{38927C83-2EAC-53C2-AF09-15E1B5668CBB}"/>
          </ac:cxnSpMkLst>
        </pc:cxnChg>
      </pc:sldChg>
      <pc:sldChg chg="addSp delSp modSp new mod ord">
        <pc:chgData name="samreen sultana" userId="df5e0a0858d8678d" providerId="LiveId" clId="{D3507A48-CEC2-40B9-943D-6D7F23C35178}" dt="2024-03-15T07:45:59.159" v="108" actId="14100"/>
        <pc:sldMkLst>
          <pc:docMk/>
          <pc:sldMk cId="2084517274" sldId="258"/>
        </pc:sldMkLst>
        <pc:spChg chg="del">
          <ac:chgData name="samreen sultana" userId="df5e0a0858d8678d" providerId="LiveId" clId="{D3507A48-CEC2-40B9-943D-6D7F23C35178}" dt="2024-03-15T06:34:41.543" v="17" actId="478"/>
          <ac:spMkLst>
            <pc:docMk/>
            <pc:sldMk cId="2084517274" sldId="258"/>
            <ac:spMk id="2" creationId="{DF2504AC-A06F-4C6F-C821-396C6C5D939C}"/>
          </ac:spMkLst>
        </pc:spChg>
        <pc:spChg chg="del">
          <ac:chgData name="samreen sultana" userId="df5e0a0858d8678d" providerId="LiveId" clId="{D3507A48-CEC2-40B9-943D-6D7F23C35178}" dt="2024-03-15T06:34:59.185" v="18" actId="478"/>
          <ac:spMkLst>
            <pc:docMk/>
            <pc:sldMk cId="2084517274" sldId="258"/>
            <ac:spMk id="3" creationId="{C1713B06-2EA4-FCE9-3C25-B352851B64C3}"/>
          </ac:spMkLst>
        </pc:spChg>
        <pc:spChg chg="add mod">
          <ac:chgData name="samreen sultana" userId="df5e0a0858d8678d" providerId="LiveId" clId="{D3507A48-CEC2-40B9-943D-6D7F23C35178}" dt="2024-03-15T07:45:59.159" v="108" actId="14100"/>
          <ac:spMkLst>
            <pc:docMk/>
            <pc:sldMk cId="2084517274" sldId="258"/>
            <ac:spMk id="4" creationId="{CAC179AD-B90F-00CD-1483-E613D00E664C}"/>
          </ac:spMkLst>
        </pc:spChg>
        <pc:spChg chg="add del mod">
          <ac:chgData name="samreen sultana" userId="df5e0a0858d8678d" providerId="LiveId" clId="{D3507A48-CEC2-40B9-943D-6D7F23C35178}" dt="2024-03-15T06:42:14.998" v="49" actId="478"/>
          <ac:spMkLst>
            <pc:docMk/>
            <pc:sldMk cId="2084517274" sldId="258"/>
            <ac:spMk id="5" creationId="{D54A38B2-1210-39FC-BA5D-5DD2A2E75C2C}"/>
          </ac:spMkLst>
        </pc:spChg>
        <pc:spChg chg="add mod">
          <ac:chgData name="samreen sultana" userId="df5e0a0858d8678d" providerId="LiveId" clId="{D3507A48-CEC2-40B9-943D-6D7F23C35178}" dt="2024-03-15T06:43:27.314" v="76" actId="14100"/>
          <ac:spMkLst>
            <pc:docMk/>
            <pc:sldMk cId="2084517274" sldId="258"/>
            <ac:spMk id="6" creationId="{661943C2-09CF-9044-0EBF-8F2E3C2602E4}"/>
          </ac:spMkLst>
        </pc:spChg>
      </pc:sldChg>
      <pc:sldChg chg="add">
        <pc:chgData name="samreen sultana" userId="df5e0a0858d8678d" providerId="LiveId" clId="{D3507A48-CEC2-40B9-943D-6D7F23C35178}" dt="2024-03-15T09:50:18.691" v="111"/>
        <pc:sldMkLst>
          <pc:docMk/>
          <pc:sldMk cId="1590744358" sldId="259"/>
        </pc:sldMkLst>
      </pc:sldChg>
      <pc:sldChg chg="delSp modSp new del mod">
        <pc:chgData name="samreen sultana" userId="df5e0a0858d8678d" providerId="LiveId" clId="{D3507A48-CEC2-40B9-943D-6D7F23C35178}" dt="2024-03-15T06:47:53.933" v="93" actId="2696"/>
        <pc:sldMkLst>
          <pc:docMk/>
          <pc:sldMk cId="3586477697" sldId="259"/>
        </pc:sldMkLst>
        <pc:spChg chg="del mod">
          <ac:chgData name="samreen sultana" userId="df5e0a0858d8678d" providerId="LiveId" clId="{D3507A48-CEC2-40B9-943D-6D7F23C35178}" dt="2024-03-15T06:44:59.207" v="78" actId="478"/>
          <ac:spMkLst>
            <pc:docMk/>
            <pc:sldMk cId="3586477697" sldId="259"/>
            <ac:spMk id="2" creationId="{A4E014F5-A0F4-8CC9-A462-EF1E0AA565BA}"/>
          </ac:spMkLst>
        </pc:spChg>
        <pc:spChg chg="del">
          <ac:chgData name="samreen sultana" userId="df5e0a0858d8678d" providerId="LiveId" clId="{D3507A48-CEC2-40B9-943D-6D7F23C35178}" dt="2024-03-15T06:45:04.765" v="79" actId="478"/>
          <ac:spMkLst>
            <pc:docMk/>
            <pc:sldMk cId="3586477697" sldId="259"/>
            <ac:spMk id="3" creationId="{00AB8294-3382-B0AF-80BC-A674AFE995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D429-5CB5-7C9D-3B37-7793E10E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F0DD-4ADE-AAE7-FD41-CBA685B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18DC-588F-BECD-6C53-AEFE8C3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35D7-C9CB-D37A-79F5-9732EB1D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4B047-71EA-9FCE-E9B4-3F0C7132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5E3A-6C26-EA47-153E-30983D00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A96AB-D590-A94D-5B3A-2A09FE1E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656E-D7B4-D491-B5A0-A734604E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A9BC8-C5CE-B2C9-A35D-532C3B78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2847-7AA2-E8E1-7D2F-A99E66C8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03B89-ACAA-9FB4-ED11-B1D53BAEA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3A43E-D5B5-1D3D-3AAB-A2C437733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9D3D-7CC8-18B7-7816-01107C77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CF3D-BC42-BA85-EA51-E877116B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3FD2-8914-C28C-F8D4-EA8BC559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BD40-55EB-FA41-E374-3933B46E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1F1C-2B23-E591-B3E0-0540BB09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FB1E-62F9-3D18-A36C-D889A2C8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0F04-DFEA-B699-11EA-4103491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386A8-5720-0268-73D8-3E9FBFA1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1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0B39-D8AD-B8BE-43C1-849428AE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AD13-6366-9AE2-4C25-2160CCA2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1CD5-8587-2DD7-E039-EB4F30CB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450B-34F8-CA03-A3FA-7CCC70F5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9F31-06C2-7BAA-CE37-4F526BD1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89F3-1783-FA49-04E5-1D613BDE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89AC-5D76-1DBB-9E06-79FFF0354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86F1A-071B-689B-48BD-9E0FC912F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E29E-6A41-DDEE-E941-09148D69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3F0EB-63D8-E5FB-F706-4972FB8E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F546D-E789-1ECA-25C9-08B8E498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80F-7FDE-DDA1-E42F-2ED7411F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3603-85EA-FE91-070A-1183511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54CA6-7ABA-918F-6705-1F8B219B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0E37E-B035-3DD6-A6EC-C50396326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D39D6-FC3C-6596-2F13-F81D9A5E5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1254B-DC69-EB3D-DCD7-40D99547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22D8A-1846-BD8B-43C7-E4D1D228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DDCCC-F632-A96E-0BE4-B2880393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8559-F099-5AE8-6BF6-6D60CF60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49F16-C113-61DB-19D6-3B1D5774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A780E-8F68-5A91-D348-E26EB7A1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F8A3-6CEF-B2AD-8705-851CA248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C3AFC-28DC-4EF6-CE13-A29AE69C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52CD7-D6B9-D983-DFA5-F8C92447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ACB5C-3CF2-963B-BE1E-C66E4AF3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7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6C4E-EDC0-A5B6-A8A4-ACDC9FA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7340-0AAC-A0BB-FD17-120CC508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6B820-E121-BBA3-E3C9-DF0AE53B2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B5E3-9F60-CC26-440D-1200CBF3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AAE1-FD02-8DFF-390E-49A98319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391D1-A47F-0147-85C3-67C886A3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43F7-6F12-1551-3C7A-33EF5F44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55050-26E4-795B-C264-6A9CA203A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99DA-3BE6-2CD2-5002-1C6527C1E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378A-FCC7-B158-CBA6-A7AB0DDC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7482-383E-21A8-304A-59E7F687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A86BE-E2FE-7EBD-4649-94A821E5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827AD-C013-48A2-4AFC-760B21B1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6558A-7666-ED8D-944F-36EBDF08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4DF6-F3A4-C93B-65EB-138F5F42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6010-0E37-458A-A9CD-ACA55E23F35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C783-DC83-B2C9-1785-CC1224ECE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9E62-15CF-1970-B729-CDB132AAD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51B4-CB00-40D3-95F1-AE53BAFF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179AD-B90F-00CD-1483-E613D00E664C}"/>
              </a:ext>
            </a:extLst>
          </p:cNvPr>
          <p:cNvSpPr/>
          <p:nvPr/>
        </p:nvSpPr>
        <p:spPr>
          <a:xfrm>
            <a:off x="2404154" y="215757"/>
            <a:ext cx="6698752" cy="46721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MECE-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Mutually Exclusive, Collectively Exhaustive</a:t>
            </a:r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1943C2-09CF-9044-0EBF-8F2E3C2602E4}"/>
              </a:ext>
            </a:extLst>
          </p:cNvPr>
          <p:cNvSpPr/>
          <p:nvPr/>
        </p:nvSpPr>
        <p:spPr>
          <a:xfrm>
            <a:off x="2404154" y="5250094"/>
            <a:ext cx="6698752" cy="12945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Sport analysis</a:t>
            </a:r>
          </a:p>
        </p:txBody>
      </p:sp>
    </p:spTree>
    <p:extLst>
      <p:ext uri="{BB962C8B-B14F-4D97-AF65-F5344CB8AC3E}">
        <p14:creationId xmlns:p14="http://schemas.microsoft.com/office/powerpoint/2010/main" val="208451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13F25C-000C-5EA3-E195-1D3B5F5F031F}"/>
              </a:ext>
            </a:extLst>
          </p:cNvPr>
          <p:cNvSpPr/>
          <p:nvPr/>
        </p:nvSpPr>
        <p:spPr>
          <a:xfrm>
            <a:off x="3462391" y="318498"/>
            <a:ext cx="4099389" cy="7294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Sport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Analysis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6C1DF-1B3F-2FC3-3614-A967736E12E2}"/>
              </a:ext>
            </a:extLst>
          </p:cNvPr>
          <p:cNvCxnSpPr>
            <a:cxnSpLocks/>
          </p:cNvCxnSpPr>
          <p:nvPr/>
        </p:nvCxnSpPr>
        <p:spPr>
          <a:xfrm flipH="1">
            <a:off x="1582121" y="534256"/>
            <a:ext cx="1886765" cy="120036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470278-56DA-C482-893F-6385604DA1D2}"/>
              </a:ext>
            </a:extLst>
          </p:cNvPr>
          <p:cNvCxnSpPr>
            <a:cxnSpLocks/>
          </p:cNvCxnSpPr>
          <p:nvPr/>
        </p:nvCxnSpPr>
        <p:spPr>
          <a:xfrm>
            <a:off x="3791164" y="1047963"/>
            <a:ext cx="0" cy="68665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979DB-9A3D-A3B7-7AA5-8DC5B551353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510372" y="1047963"/>
            <a:ext cx="1714" cy="68665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1923B1-D13E-9054-8680-30804E2E2DF6}"/>
              </a:ext>
            </a:extLst>
          </p:cNvPr>
          <p:cNvCxnSpPr>
            <a:cxnSpLocks/>
          </p:cNvCxnSpPr>
          <p:nvPr/>
        </p:nvCxnSpPr>
        <p:spPr>
          <a:xfrm>
            <a:off x="7260404" y="1047963"/>
            <a:ext cx="0" cy="6601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3ECCB-2F70-2F67-8E2B-BC0C632FC451}"/>
              </a:ext>
            </a:extLst>
          </p:cNvPr>
          <p:cNvCxnSpPr>
            <a:cxnSpLocks/>
          </p:cNvCxnSpPr>
          <p:nvPr/>
        </p:nvCxnSpPr>
        <p:spPr>
          <a:xfrm>
            <a:off x="7551859" y="534256"/>
            <a:ext cx="1890191" cy="11327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373AAB-626F-EB5D-707D-B1474D1BB654}"/>
              </a:ext>
            </a:extLst>
          </p:cNvPr>
          <p:cNvSpPr/>
          <p:nvPr/>
        </p:nvSpPr>
        <p:spPr>
          <a:xfrm>
            <a:off x="864376" y="1708075"/>
            <a:ext cx="1888197" cy="11113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>
                <a:solidFill>
                  <a:schemeClr val="tx1"/>
                </a:solidFill>
                <a:effectLst/>
                <a:latin typeface="Söhne"/>
              </a:rPr>
              <a:t>Games Analysis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C939A0-3FC3-F97A-2C6E-EDF95E23D06C}"/>
              </a:ext>
            </a:extLst>
          </p:cNvPr>
          <p:cNvSpPr/>
          <p:nvPr/>
        </p:nvSpPr>
        <p:spPr>
          <a:xfrm>
            <a:off x="6717494" y="1676404"/>
            <a:ext cx="1888197" cy="11113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>
                <a:solidFill>
                  <a:schemeClr val="tx1"/>
                </a:solidFill>
                <a:effectLst/>
                <a:latin typeface="Söhne"/>
              </a:rPr>
              <a:t>Medals 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C5CBC0-9EB7-F323-D512-B36C1FE9317D}"/>
              </a:ext>
            </a:extLst>
          </p:cNvPr>
          <p:cNvSpPr/>
          <p:nvPr/>
        </p:nvSpPr>
        <p:spPr>
          <a:xfrm>
            <a:off x="2813976" y="1708075"/>
            <a:ext cx="1888197" cy="11113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 dirty="0">
                <a:solidFill>
                  <a:schemeClr val="tx1"/>
                </a:solidFill>
                <a:effectLst/>
                <a:latin typeface="Söhne"/>
              </a:rPr>
              <a:t>Sports &amp; Events </a:t>
            </a:r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Analysis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EC35C8-92CF-DA27-8B96-62DED99AEDC5}"/>
              </a:ext>
            </a:extLst>
          </p:cNvPr>
          <p:cNvSpPr/>
          <p:nvPr/>
        </p:nvSpPr>
        <p:spPr>
          <a:xfrm>
            <a:off x="4765735" y="1708075"/>
            <a:ext cx="1888197" cy="11113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>
                <a:solidFill>
                  <a:schemeClr val="tx1"/>
                </a:solidFill>
                <a:effectLst/>
                <a:latin typeface="Söhne"/>
              </a:rPr>
              <a:t>Participants 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3692B-C8B8-F224-B439-F0492DADD54A}"/>
              </a:ext>
            </a:extLst>
          </p:cNvPr>
          <p:cNvSpPr/>
          <p:nvPr/>
        </p:nvSpPr>
        <p:spPr>
          <a:xfrm>
            <a:off x="8682336" y="1676404"/>
            <a:ext cx="1888197" cy="11113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>
                <a:solidFill>
                  <a:schemeClr val="tx1"/>
                </a:solidFill>
                <a:effectLst/>
                <a:latin typeface="Söhne"/>
              </a:rPr>
              <a:t>Regional Representation Analysis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E25A85-D58C-148D-63AE-484E5386B77F}"/>
              </a:ext>
            </a:extLst>
          </p:cNvPr>
          <p:cNvCxnSpPr/>
          <p:nvPr/>
        </p:nvCxnSpPr>
        <p:spPr>
          <a:xfrm>
            <a:off x="1006867" y="2819399"/>
            <a:ext cx="0" cy="33391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AF3AF0-B182-6F86-B951-EA2A94AD753B}"/>
              </a:ext>
            </a:extLst>
          </p:cNvPr>
          <p:cNvCxnSpPr/>
          <p:nvPr/>
        </p:nvCxnSpPr>
        <p:spPr>
          <a:xfrm>
            <a:off x="8926531" y="2787728"/>
            <a:ext cx="0" cy="33391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1C1085-33B1-FADE-876D-1B1415FA059A}"/>
              </a:ext>
            </a:extLst>
          </p:cNvPr>
          <p:cNvCxnSpPr/>
          <p:nvPr/>
        </p:nvCxnSpPr>
        <p:spPr>
          <a:xfrm>
            <a:off x="6993277" y="2775734"/>
            <a:ext cx="0" cy="33391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DB53F3-3724-6C70-DE5A-51CDFF6E637E}"/>
              </a:ext>
            </a:extLst>
          </p:cNvPr>
          <p:cNvCxnSpPr/>
          <p:nvPr/>
        </p:nvCxnSpPr>
        <p:spPr>
          <a:xfrm>
            <a:off x="5049748" y="2819399"/>
            <a:ext cx="0" cy="33391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758A3-36DB-34AA-A743-94D8FDC73219}"/>
              </a:ext>
            </a:extLst>
          </p:cNvPr>
          <p:cNvCxnSpPr/>
          <p:nvPr/>
        </p:nvCxnSpPr>
        <p:spPr>
          <a:xfrm>
            <a:off x="3024028" y="2819399"/>
            <a:ext cx="0" cy="33391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2915B4-E8E0-D471-2DC9-F58A4D75B032}"/>
              </a:ext>
            </a:extLst>
          </p:cNvPr>
          <p:cNvSpPr txBox="1"/>
          <p:nvPr/>
        </p:nvSpPr>
        <p:spPr>
          <a:xfrm>
            <a:off x="998308" y="3228945"/>
            <a:ext cx="1345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Editions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3EFE12-FBD8-CDDA-895D-B727E06C8B48}"/>
              </a:ext>
            </a:extLst>
          </p:cNvPr>
          <p:cNvSpPr txBox="1"/>
          <p:nvPr/>
        </p:nvSpPr>
        <p:spPr>
          <a:xfrm>
            <a:off x="998308" y="4064298"/>
            <a:ext cx="18156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Host Countries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8328D1-4758-E982-C69C-CFB36D764B83}"/>
              </a:ext>
            </a:extLst>
          </p:cNvPr>
          <p:cNvSpPr txBox="1"/>
          <p:nvPr/>
        </p:nvSpPr>
        <p:spPr>
          <a:xfrm>
            <a:off x="998308" y="5149080"/>
            <a:ext cx="16626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Participation Trends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A5E21F-4C62-FB1C-618E-844469D495E1}"/>
              </a:ext>
            </a:extLst>
          </p:cNvPr>
          <p:cNvSpPr txBox="1"/>
          <p:nvPr/>
        </p:nvSpPr>
        <p:spPr>
          <a:xfrm>
            <a:off x="3024028" y="3246902"/>
            <a:ext cx="1678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Sport Popularity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39E462-12A6-96A3-ED83-4D4EB6DFA176}"/>
              </a:ext>
            </a:extLst>
          </p:cNvPr>
          <p:cNvSpPr txBox="1"/>
          <p:nvPr/>
        </p:nvSpPr>
        <p:spPr>
          <a:xfrm>
            <a:off x="3024024" y="4091342"/>
            <a:ext cx="1561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New Sports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3642A9-298B-EDC4-E44E-9EA40B9C811C}"/>
              </a:ext>
            </a:extLst>
          </p:cNvPr>
          <p:cNvSpPr txBox="1"/>
          <p:nvPr/>
        </p:nvSpPr>
        <p:spPr>
          <a:xfrm>
            <a:off x="3024024" y="5226731"/>
            <a:ext cx="1782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Event Dynamics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A00FBE-BFB1-37B1-04D4-F25261CDFAE4}"/>
              </a:ext>
            </a:extLst>
          </p:cNvPr>
          <p:cNvSpPr txBox="1"/>
          <p:nvPr/>
        </p:nvSpPr>
        <p:spPr>
          <a:xfrm>
            <a:off x="5041189" y="3294845"/>
            <a:ext cx="6143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Demographics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93509-F45F-1397-1422-6EB8C6C295CC}"/>
              </a:ext>
            </a:extLst>
          </p:cNvPr>
          <p:cNvSpPr txBox="1"/>
          <p:nvPr/>
        </p:nvSpPr>
        <p:spPr>
          <a:xfrm>
            <a:off x="4963169" y="4170400"/>
            <a:ext cx="1937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Athletes' Performance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A2DFA0-A8A8-BA20-DC34-549C3D867DBC}"/>
              </a:ext>
            </a:extLst>
          </p:cNvPr>
          <p:cNvSpPr txBox="1"/>
          <p:nvPr/>
        </p:nvSpPr>
        <p:spPr>
          <a:xfrm>
            <a:off x="5198724" y="5231189"/>
            <a:ext cx="1602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Medalists Analysis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FD8CEE-CF58-C157-7F68-D50B7906CEAD}"/>
              </a:ext>
            </a:extLst>
          </p:cNvPr>
          <p:cNvSpPr txBox="1"/>
          <p:nvPr/>
        </p:nvSpPr>
        <p:spPr>
          <a:xfrm>
            <a:off x="6993277" y="3320541"/>
            <a:ext cx="1933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Medal Count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8D0689-6F3F-A2CE-73A3-0465395354DF}"/>
              </a:ext>
            </a:extLst>
          </p:cNvPr>
          <p:cNvSpPr txBox="1"/>
          <p:nvPr/>
        </p:nvSpPr>
        <p:spPr>
          <a:xfrm>
            <a:off x="6983002" y="4234030"/>
            <a:ext cx="1933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Medal Distribution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A7A765-50AD-4CFE-F660-50E45FB9BA03}"/>
              </a:ext>
            </a:extLst>
          </p:cNvPr>
          <p:cNvSpPr txBox="1"/>
          <p:nvPr/>
        </p:nvSpPr>
        <p:spPr>
          <a:xfrm>
            <a:off x="7075468" y="5226731"/>
            <a:ext cx="18305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Medal Trends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A17AE6-1498-EA41-84C8-D3E13FFEC9B0}"/>
              </a:ext>
            </a:extLst>
          </p:cNvPr>
          <p:cNvSpPr txBox="1"/>
          <p:nvPr/>
        </p:nvSpPr>
        <p:spPr>
          <a:xfrm>
            <a:off x="8905971" y="3302458"/>
            <a:ext cx="2190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Geographic Distribution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160121-E574-25C4-3170-57BFF364CB3C}"/>
              </a:ext>
            </a:extLst>
          </p:cNvPr>
          <p:cNvSpPr txBox="1"/>
          <p:nvPr/>
        </p:nvSpPr>
        <p:spPr>
          <a:xfrm>
            <a:off x="8936806" y="4450182"/>
            <a:ext cx="19332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Regional Dominance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4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31EBC6-0536-DB42-30B2-104AE6D9B4D2}"/>
              </a:ext>
            </a:extLst>
          </p:cNvPr>
          <p:cNvSpPr/>
          <p:nvPr/>
        </p:nvSpPr>
        <p:spPr>
          <a:xfrm>
            <a:off x="0" y="2444393"/>
            <a:ext cx="2198670" cy="15205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Sport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Analysis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0142E-9965-4838-2B53-5396D4638B67}"/>
              </a:ext>
            </a:extLst>
          </p:cNvPr>
          <p:cNvCxnSpPr>
            <a:cxnSpLocks/>
          </p:cNvCxnSpPr>
          <p:nvPr/>
        </p:nvCxnSpPr>
        <p:spPr>
          <a:xfrm flipV="1">
            <a:off x="1268537" y="811658"/>
            <a:ext cx="1823984" cy="16224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19EA9D-0505-974B-CBBF-D0DB04EEC8E1}"/>
              </a:ext>
            </a:extLst>
          </p:cNvPr>
          <p:cNvSpPr/>
          <p:nvPr/>
        </p:nvSpPr>
        <p:spPr>
          <a:xfrm>
            <a:off x="2842090" y="28254"/>
            <a:ext cx="2146442" cy="13253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Games Analysis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F7665-C5C1-E00D-5D02-954B162D0733}"/>
              </a:ext>
            </a:extLst>
          </p:cNvPr>
          <p:cNvCxnSpPr>
            <a:cxnSpLocks/>
          </p:cNvCxnSpPr>
          <p:nvPr/>
        </p:nvCxnSpPr>
        <p:spPr>
          <a:xfrm>
            <a:off x="2198670" y="3308279"/>
            <a:ext cx="63699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1BEC2-4316-0574-807A-253DFB90F632}"/>
              </a:ext>
            </a:extLst>
          </p:cNvPr>
          <p:cNvCxnSpPr>
            <a:cxnSpLocks/>
          </p:cNvCxnSpPr>
          <p:nvPr/>
        </p:nvCxnSpPr>
        <p:spPr>
          <a:xfrm flipH="1" flipV="1">
            <a:off x="1503877" y="3974386"/>
            <a:ext cx="1588644" cy="255912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85AD5-66C2-A8CD-5A0C-AA9B941E91E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149440" y="2071955"/>
            <a:ext cx="686227" cy="47603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3F3E30-639D-9FCE-CCB1-009859B609E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32531" y="3883631"/>
            <a:ext cx="703136" cy="95036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9BA948-E83E-DDD2-25D6-FE74AC955A1C}"/>
              </a:ext>
            </a:extLst>
          </p:cNvPr>
          <p:cNvSpPr/>
          <p:nvPr/>
        </p:nvSpPr>
        <p:spPr>
          <a:xfrm>
            <a:off x="2842090" y="5552326"/>
            <a:ext cx="2170415" cy="13253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Regional Representation Analysis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601A963-2A08-923D-85C1-DBE0528931BF}"/>
              </a:ext>
            </a:extLst>
          </p:cNvPr>
          <p:cNvSpPr/>
          <p:nvPr/>
        </p:nvSpPr>
        <p:spPr>
          <a:xfrm>
            <a:off x="2835667" y="1409272"/>
            <a:ext cx="2176838" cy="13253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Sports &amp; Events Analysis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C672DD-24FC-9321-7191-B6B6A31B10FD}"/>
              </a:ext>
            </a:extLst>
          </p:cNvPr>
          <p:cNvSpPr/>
          <p:nvPr/>
        </p:nvSpPr>
        <p:spPr>
          <a:xfrm>
            <a:off x="2842090" y="2790290"/>
            <a:ext cx="2170416" cy="13253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Participants Analysis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3CE85B-6E2D-4EFF-BD94-C9B576B3DEF5}"/>
              </a:ext>
            </a:extLst>
          </p:cNvPr>
          <p:cNvSpPr/>
          <p:nvPr/>
        </p:nvSpPr>
        <p:spPr>
          <a:xfrm>
            <a:off x="2835667" y="4171308"/>
            <a:ext cx="2170415" cy="13253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0" dirty="0">
                <a:solidFill>
                  <a:schemeClr val="tx1"/>
                </a:solidFill>
                <a:effectLst/>
                <a:latin typeface="Söhne"/>
              </a:rPr>
              <a:t>Medals Analysis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C8E18AE-FF4F-A598-CFBF-46B07EABAD74}"/>
              </a:ext>
            </a:extLst>
          </p:cNvPr>
          <p:cNvSpPr/>
          <p:nvPr/>
        </p:nvSpPr>
        <p:spPr>
          <a:xfrm>
            <a:off x="5352835" y="13699"/>
            <a:ext cx="6839165" cy="13253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Analyze each Olympic Games edition separately to understand trends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Examine the impact of host countries on various aspects of the Games.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Explore how the number of participating countries and athletes has changed over the years.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F078A3-F45E-2D4C-A938-1A0646593FD9}"/>
              </a:ext>
            </a:extLst>
          </p:cNvPr>
          <p:cNvSpPr/>
          <p:nvPr/>
        </p:nvSpPr>
        <p:spPr>
          <a:xfrm>
            <a:off x="5352835" y="1374168"/>
            <a:ext cx="6839165" cy="13253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Söhne"/>
              </a:rPr>
              <a:t>Evaluate the popularity of different sports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Söhne"/>
              </a:rPr>
              <a:t>Identify trends in the introduction of new sports and their reception.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Söhne"/>
              </a:rPr>
              <a:t> Analyze the number of events per sport and changes in event formats.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84D3B71-5F34-0A21-9738-0F96110DB218}"/>
              </a:ext>
            </a:extLst>
          </p:cNvPr>
          <p:cNvSpPr/>
          <p:nvPr/>
        </p:nvSpPr>
        <p:spPr>
          <a:xfrm>
            <a:off x="5328863" y="2744911"/>
            <a:ext cx="6863137" cy="13253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Break down participant demographics by gender, age, nationality,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Investigate patterns in athletes’ performance across different editions.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Examine the distribution of medals among various countries and athletes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482B26F-C2D0-052C-1FA9-E695473AF62D}"/>
              </a:ext>
            </a:extLst>
          </p:cNvPr>
          <p:cNvSpPr/>
          <p:nvPr/>
        </p:nvSpPr>
        <p:spPr>
          <a:xfrm>
            <a:off x="5328864" y="4115656"/>
            <a:ext cx="6863136" cy="13253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Compare the total medal count across different editions and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Analyze how medals are distributed among sports and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Identify trends in the types of medals won.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922A40-9D44-9E6E-5200-D3232740F56D}"/>
              </a:ext>
            </a:extLst>
          </p:cNvPr>
          <p:cNvSpPr/>
          <p:nvPr/>
        </p:nvSpPr>
        <p:spPr>
          <a:xfrm>
            <a:off x="5352835" y="5496674"/>
            <a:ext cx="6863136" cy="13253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Assess the representation of different regions and continents in the Olympics.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Determine regions or countries that have historically performed well in specific sports or events.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647646-FBCF-B274-96EE-BA4FE508A774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4988532" y="676382"/>
            <a:ext cx="364303" cy="1455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2A8A03-C506-258D-10CC-85912ADCEA23}"/>
              </a:ext>
            </a:extLst>
          </p:cNvPr>
          <p:cNvCxnSpPr/>
          <p:nvPr/>
        </p:nvCxnSpPr>
        <p:spPr>
          <a:xfrm>
            <a:off x="5012505" y="2036851"/>
            <a:ext cx="34033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3D87CD-5EF8-73B5-070F-388D7419D0F3}"/>
              </a:ext>
            </a:extLst>
          </p:cNvPr>
          <p:cNvCxnSpPr>
            <a:cxnSpLocks/>
          </p:cNvCxnSpPr>
          <p:nvPr/>
        </p:nvCxnSpPr>
        <p:spPr>
          <a:xfrm>
            <a:off x="5012505" y="3308279"/>
            <a:ext cx="316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92C77F-B107-0C8D-4D91-F8580526BA30}"/>
              </a:ext>
            </a:extLst>
          </p:cNvPr>
          <p:cNvCxnSpPr>
            <a:cxnSpLocks/>
          </p:cNvCxnSpPr>
          <p:nvPr/>
        </p:nvCxnSpPr>
        <p:spPr>
          <a:xfrm>
            <a:off x="5006082" y="4778339"/>
            <a:ext cx="34675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927C83-2EAC-53C2-AF09-15E1B5668CBB}"/>
              </a:ext>
            </a:extLst>
          </p:cNvPr>
          <p:cNvCxnSpPr>
            <a:cxnSpLocks/>
          </p:cNvCxnSpPr>
          <p:nvPr/>
        </p:nvCxnSpPr>
        <p:spPr>
          <a:xfrm>
            <a:off x="5006082" y="6159357"/>
            <a:ext cx="34675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3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samreen sultana</dc:creator>
  <cp:lastModifiedBy>samreen sultana</cp:lastModifiedBy>
  <cp:revision>1</cp:revision>
  <dcterms:created xsi:type="dcterms:W3CDTF">2024-03-14T14:57:25Z</dcterms:created>
  <dcterms:modified xsi:type="dcterms:W3CDTF">2024-03-15T09:50:23Z</dcterms:modified>
</cp:coreProperties>
</file>