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7" r:id="rId4"/>
    <p:sldId id="268" r:id="rId5"/>
    <p:sldId id="265" r:id="rId6"/>
    <p:sldId id="261" r:id="rId7"/>
    <p:sldId id="259" r:id="rId8"/>
    <p:sldId id="258" r:id="rId9"/>
    <p:sldId id="263" r:id="rId10"/>
    <p:sldId id="264" r:id="rId11"/>
    <p:sldId id="269" r:id="rId12"/>
    <p:sldId id="262" r:id="rId13"/>
    <p:sldId id="270" r:id="rId14"/>
    <p:sldId id="260" r:id="rId15"/>
    <p:sldId id="266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5C5FB8-92EF-4BFF-B3C0-12AC5FD095EF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82025-0219-4DE3-B800-456B083E10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D5E300-1439-478D-BBD2-A13C34750F46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DF7D29-C41D-4C0D-ADD0-D8C22EBC52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2840E5-A18E-4011-AD73-E74D5DC3A791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8C277-3935-48DA-B4BC-3718D3E8CA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3B3B-C2AC-4A16-9119-C338BF4BFAD2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47B72-76B2-4D15-B7A4-4AB9179C6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EE4B4C-9409-497B-8C95-F8185CE2E6C3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A7E6A2-2D1E-4BFA-8696-DC5A8658B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E1E72-303A-4920-A7DB-026E224BCC2B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53F633-1070-4A0E-929F-3A38BE861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962BC4-8089-4FF1-9C54-AC49AC85BD1A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B052D7-5904-4537-A503-A1D6AC808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DE6160-C079-432A-917E-E63C513696AD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B101E7-2A31-4CB9-A777-AE1D4E6498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46EAB9-B30F-4119-9934-6C47404EADAC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DA1516-B0DE-497B-ACF0-A38F69C995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BE839-2C78-496B-999C-268C5C5ABCE2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3B889-FF0B-46BA-8FDF-A141F950C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A2EC4-573C-4805-A964-40E150B57439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495CA-47E3-4A93-8C88-906CA71DD7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B4C00C71-3CFE-43B8-B814-7AB5C7E20463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10637F2-C480-47C2-AB93-A83CCC67B2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goldsworthy.cc.gla.ac.uk/images/l/ag_02944.jp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://karenhodgins.files.wordpress.com/2008/03/andy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533400" y="1524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b="1" smtClean="0">
                <a:latin typeface="Georgia" pitchFamily="18" charset="0"/>
              </a:rPr>
              <a:t>Andy Goldsworthy </a:t>
            </a:r>
          </a:p>
        </p:txBody>
      </p:sp>
      <p:pic>
        <p:nvPicPr>
          <p:cNvPr id="2051" name="Picture 2" descr="Image: Andy Goldsworthy, Working Drawing for Roof, 2004, graphite on paper. Courtesy of the artist and Galerie Lelong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371600"/>
            <a:ext cx="4267200" cy="474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staff.hightechhigh.org/~abarrett/goldsworthy-brambl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228600"/>
            <a:ext cx="3810000" cy="631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greenmuseum.org/c/aen/Images/Ecology/horng-xl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685800"/>
            <a:ext cx="5410200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Image: Andy Goldsworthy, Working Drawing for Roof, 2004, graphite on paper. Courtesy of the artist and Galerie Lelong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228600"/>
            <a:ext cx="58102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images.google.com/url?q=http://yeeching.com/fyp/wp-content/uploads/2008/08/photo_07_hires.jpg&amp;usg=AFQjCNGwIsh1g3woQtFqeZCvcQU4MqEgGQ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7359650" cy="485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http://bp2.blogger.com/_G1LzgVgrWqk/R2XLpXJ2gjI/AAAAAAAAA98/TAwiwW7fjy8/s320/Andy_Goldsworthy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762000"/>
            <a:ext cx="51816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1984_076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28600"/>
            <a:ext cx="4110038" cy="6348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lh3.ggpht.com/darr3n.scott/R-D42BzeJPI/AAAAAAAAAao/ORcUBjYumiQ/s400/Goldsworthy%2C%20Andy%20%281989%29%20Touching%20north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952500"/>
            <a:ext cx="7239000" cy="476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www.morning-earth.org/ARTISTNATURALISTS/AN_images/GOLDSWORTHY/575/gold_snowslbcircl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04800"/>
            <a:ext cx="5745163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otherself.chattablogs.com/archives/goldsworthy%20-%20translucent%20ice%20block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609600"/>
            <a:ext cx="6124575" cy="526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www.sculpture.org.uk/images/504816331403/640x480/0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685800"/>
            <a:ext cx="7188200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http://www.gac.culture.gov.uk/gac_images/Fullsize/16622A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533400"/>
            <a:ext cx="58674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bp0.blogger.com/_G1LzgVgrWqk/R2XLo3J2ghI/AAAAAAAAA9s/MN94-utGPCE/s320/Andy_Goldsworthy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750888"/>
            <a:ext cx="7954963" cy="534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://bp1.blogger.com/_G1LzgVgrWqk/R2XLpHJ2giI/AAAAAAAAA90/HMP3FGLpEBY/s320/Andy_Goldsworthy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990600"/>
            <a:ext cx="39624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4" descr="http://bp3.blogger.com/_G1LzgVgrWqk/R2XLonJ2ggI/AAAAAAAAA9k/WaaCecNmZ7c/s320/Andy_Goldsworthy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4863" y="990600"/>
            <a:ext cx="4318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ndy Goldsworthy “Dandelion”">
            <a:hlinkClick r:id="rId2" tooltip="Andy Goldsworthy “Dandelion”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990600"/>
            <a:ext cx="3876675" cy="497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3" name="Picture 4" descr="http://famousquoteshomepage.com/Images/Andy_Goldsworthy_Maple_Leaves_Arrangement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24400" y="1295400"/>
            <a:ext cx="42735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2</Words>
  <Application>Microsoft Office PowerPoint</Application>
  <PresentationFormat>On-screen Show (4:3)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Georgia</vt:lpstr>
      <vt:lpstr>Office Theme</vt:lpstr>
      <vt:lpstr>Andy Goldsworthy 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Andy Goldsworthy </dc:title>
  <dc:subject>Art</dc:subject>
  <dc:creator>Nicole Seibert</dc:creator>
  <cp:lastModifiedBy>Nicole Seibert</cp:lastModifiedBy>
  <cp:revision>14</cp:revision>
  <dcterms:created xsi:type="dcterms:W3CDTF">2008-09-19T19:10:32Z</dcterms:created>
  <dcterms:modified xsi:type="dcterms:W3CDTF">2009-07-15T00:34:41Z</dcterms:modified>
</cp:coreProperties>
</file>