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80" r:id="rId3"/>
    <p:sldId id="279" r:id="rId4"/>
    <p:sldId id="277" r:id="rId5"/>
    <p:sldId id="271" r:id="rId6"/>
    <p:sldId id="273" r:id="rId7"/>
    <p:sldId id="272" r:id="rId8"/>
    <p:sldId id="278" r:id="rId9"/>
    <p:sldId id="260" r:id="rId10"/>
    <p:sldId id="281" r:id="rId11"/>
    <p:sldId id="265" r:id="rId12"/>
    <p:sldId id="266" r:id="rId13"/>
    <p:sldId id="267" r:id="rId14"/>
    <p:sldId id="268" r:id="rId15"/>
    <p:sldId id="263" r:id="rId16"/>
    <p:sldId id="259" r:id="rId17"/>
    <p:sldId id="257" r:id="rId18"/>
    <p:sldId id="269" r:id="rId19"/>
    <p:sldId id="274" r:id="rId20"/>
    <p:sldId id="270" r:id="rId21"/>
    <p:sldId id="282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71" autoAdjust="0"/>
    <p:restoredTop sz="94660"/>
  </p:normalViewPr>
  <p:slideViewPr>
    <p:cSldViewPr>
      <p:cViewPr varScale="1">
        <p:scale>
          <a:sx n="74" d="100"/>
          <a:sy n="74" d="100"/>
        </p:scale>
        <p:origin x="-106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F47B0-5B11-46C0-966D-D02E29D78889}" type="datetimeFigureOut">
              <a:rPr lang="en-US" smtClean="0"/>
              <a:pPr/>
              <a:t>7/8/2009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0B40D-4157-4280-B3C2-57396D45A3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r0042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28600"/>
            <a:ext cx="2692347" cy="6324600"/>
          </a:xfrm>
          <a:prstGeom prst="rect">
            <a:avLst/>
          </a:prstGeom>
          <a:noFill/>
        </p:spPr>
      </p:pic>
      <p:pic>
        <p:nvPicPr>
          <p:cNvPr id="3" name="Picture 2" descr="memphi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8600"/>
            <a:ext cx="3530636" cy="6248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81000" y="152400"/>
            <a:ext cx="490584" cy="6705600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b="1" dirty="0" smtClean="0">
                <a:latin typeface="Georgia" pitchFamily="18" charset="0"/>
              </a:rPr>
              <a:t>Ancient Egyptian Art</a:t>
            </a:r>
            <a:endParaRPr lang="en-US" b="1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freepages.history.rootsweb.com/~talmar/banque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09600"/>
            <a:ext cx="8229600" cy="5533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narm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457200"/>
            <a:ext cx="4286250" cy="563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4601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8600"/>
            <a:ext cx="4876800" cy="4491037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685800" y="4724400"/>
            <a:ext cx="7848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Georgia" pitchFamily="18" charset="0"/>
              </a:rPr>
              <a:t>The first pyramid built was the graded one of </a:t>
            </a:r>
            <a:r>
              <a:rPr lang="en-US" dirty="0" err="1">
                <a:latin typeface="Georgia" pitchFamily="18" charset="0"/>
              </a:rPr>
              <a:t>Zoser</a:t>
            </a:r>
            <a:r>
              <a:rPr lang="en-US" dirty="0">
                <a:latin typeface="Georgia" pitchFamily="18" charset="0"/>
              </a:rPr>
              <a:t>, which exists even today, in </a:t>
            </a:r>
            <a:r>
              <a:rPr lang="en-US" dirty="0" err="1">
                <a:latin typeface="Georgia" pitchFamily="18" charset="0"/>
              </a:rPr>
              <a:t>Sakkarah</a:t>
            </a:r>
            <a:r>
              <a:rPr lang="en-US" dirty="0">
                <a:latin typeface="Georgia" pitchFamily="18" charset="0"/>
              </a:rPr>
              <a:t>, the necropolis of </a:t>
            </a:r>
            <a:r>
              <a:rPr lang="en-US" dirty="0" err="1">
                <a:latin typeface="Georgia" pitchFamily="18" charset="0"/>
              </a:rPr>
              <a:t>Menphis</a:t>
            </a:r>
            <a:r>
              <a:rPr lang="en-US" dirty="0">
                <a:latin typeface="Georgia" pitchFamily="18" charset="0"/>
              </a:rPr>
              <a:t>. Built in the year 2650 BC by the architect </a:t>
            </a:r>
            <a:r>
              <a:rPr lang="en-US" dirty="0" err="1">
                <a:latin typeface="Georgia" pitchFamily="18" charset="0"/>
              </a:rPr>
              <a:t>Imhotep</a:t>
            </a:r>
            <a:r>
              <a:rPr lang="en-US" dirty="0">
                <a:latin typeface="Georgia" pitchFamily="18" charset="0"/>
              </a:rPr>
              <a:t>, initially it was supposed to be a </a:t>
            </a:r>
            <a:r>
              <a:rPr lang="en-US" dirty="0" err="1">
                <a:latin typeface="Georgia" pitchFamily="18" charset="0"/>
              </a:rPr>
              <a:t>mastaba</a:t>
            </a:r>
            <a:r>
              <a:rPr lang="en-US" dirty="0">
                <a:latin typeface="Georgia" pitchFamily="18" charset="0"/>
              </a:rPr>
              <a:t> but later floors were added until they reached six. It is the oldest monumental work in stone known to man that exists. Its exterior </a:t>
            </a:r>
            <a:r>
              <a:rPr lang="en-US" dirty="0" smtClean="0">
                <a:latin typeface="Georgia" pitchFamily="18" charset="0"/>
              </a:rPr>
              <a:t>walls are made </a:t>
            </a:r>
            <a:r>
              <a:rPr lang="en-US" dirty="0">
                <a:latin typeface="Georgia" pitchFamily="18" charset="0"/>
              </a:rPr>
              <a:t>of white </a:t>
            </a:r>
            <a:r>
              <a:rPr lang="en-US" dirty="0" smtClean="0">
                <a:latin typeface="Georgia" pitchFamily="18" charset="0"/>
              </a:rPr>
              <a:t>limestone.   </a:t>
            </a:r>
            <a:r>
              <a:rPr lang="en-US" dirty="0">
                <a:latin typeface="Georgia" pitchFamily="18" charset="0"/>
              </a:rPr>
              <a:t>The wall has 14 doors, 13 of them false.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bentpyrami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90600"/>
            <a:ext cx="7220429" cy="3549104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4600" y="487680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Georgia" pitchFamily="18" charset="0"/>
              </a:rPr>
              <a:t>The Bent Pyramid</a:t>
            </a:r>
            <a:endParaRPr lang="en-US" sz="28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yramid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57200"/>
            <a:ext cx="6729047" cy="43434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514600" y="5257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Georgia" pitchFamily="18" charset="0"/>
              </a:rPr>
              <a:t>The Great Pyramids of Giza</a:t>
            </a:r>
            <a:endParaRPr lang="en-US" sz="2400" dirty="0">
              <a:latin typeface="Georg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eatpyramidinsid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33400"/>
            <a:ext cx="7410450" cy="5750818"/>
          </a:xfrm>
          <a:prstGeom prst="rect">
            <a:avLst/>
          </a:prstGeom>
          <a:noFill/>
        </p:spPr>
      </p:pic>
      <p:pic>
        <p:nvPicPr>
          <p:cNvPr id="3" name="Picture 6" descr="Pyramid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228600"/>
            <a:ext cx="2438400" cy="15739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304800"/>
            <a:ext cx="2138249" cy="632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381000"/>
            <a:ext cx="4105275" cy="5841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telegraph.co.uk/telegraph/multimedia/archive/00445/news-graphics-2007-_445935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04800"/>
            <a:ext cx="41148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images.travelpod.com/users/philiphannis/jordan2005.1114101600.mas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9800" y="457200"/>
            <a:ext cx="4584700" cy="59656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&quot;Egyptian Art, Nefertari&quot; Pos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304800"/>
            <a:ext cx="4114799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www.laputanlogic.com/images/2004/02/02-Y9SMXH5F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53283"/>
            <a:ext cx="3962400" cy="62784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imow.org/dynamic/images/wpp/wpp_timelineItems_image_17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1066800"/>
            <a:ext cx="3660552" cy="4876800"/>
          </a:xfrm>
          <a:prstGeom prst="rect">
            <a:avLst/>
          </a:prstGeom>
          <a:noFill/>
        </p:spPr>
      </p:pic>
      <p:pic>
        <p:nvPicPr>
          <p:cNvPr id="3" name="Picture 2" descr="http://www.ancientweb.org/images/global/egypt_titl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447800"/>
            <a:ext cx="4572000" cy="4038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Nefertiti.jpg image by thepromptwri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43400" y="457200"/>
            <a:ext cx="4072627" cy="5943600"/>
          </a:xfrm>
          <a:prstGeom prst="rect">
            <a:avLst/>
          </a:prstGeom>
          <a:noFill/>
        </p:spPr>
      </p:pic>
      <p:pic>
        <p:nvPicPr>
          <p:cNvPr id="3" name="Picture 2" descr="http://www.artsales.com/images/nefertiti%20restored%20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914400"/>
            <a:ext cx="3086100" cy="5086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hotograph:Hieroglyphs often decorated the tombs of important ancient Egyptians. Queen Nefertari's tomb has hieroglyphs and a picture of her playing chess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57200"/>
            <a:ext cx="6496050" cy="58699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ave we got everything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0"/>
            <a:ext cx="7924800" cy="40809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e Hun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613588" cy="517268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ork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762000"/>
            <a:ext cx="7425994" cy="500094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t's all happening her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04800"/>
            <a:ext cx="7920374" cy="3039213"/>
          </a:xfrm>
          <a:prstGeom prst="rect">
            <a:avLst/>
          </a:prstGeom>
          <a:noFill/>
        </p:spPr>
      </p:pic>
      <p:pic>
        <p:nvPicPr>
          <p:cNvPr id="3" name="Picture 2" descr="Tribut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505200"/>
            <a:ext cx="7924800" cy="30417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static.howstuffworks.com/gif/rosetta-stone-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609600"/>
            <a:ext cx="7991011" cy="533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609600"/>
            <a:ext cx="352425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524000"/>
            <a:ext cx="4953000" cy="326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98</Words>
  <Application>Microsoft Office PowerPoint</Application>
  <PresentationFormat>On-screen Show (4:3)</PresentationFormat>
  <Paragraphs>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Egyptian Art</dc:title>
  <dc:subject>Art</dc:subject>
  <dc:creator>Nicole Seibert</dc:creator>
  <cp:lastModifiedBy>Nicole Seibert</cp:lastModifiedBy>
  <cp:revision>12</cp:revision>
  <dcterms:created xsi:type="dcterms:W3CDTF">2009-07-07T16:53:46Z</dcterms:created>
  <dcterms:modified xsi:type="dcterms:W3CDTF">2009-07-09T04:00:23Z</dcterms:modified>
</cp:coreProperties>
</file>