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64" r:id="rId4"/>
    <p:sldId id="266" r:id="rId5"/>
    <p:sldId id="280" r:id="rId6"/>
    <p:sldId id="271" r:id="rId7"/>
    <p:sldId id="257" r:id="rId8"/>
    <p:sldId id="260" r:id="rId9"/>
    <p:sldId id="262" r:id="rId10"/>
    <p:sldId id="261" r:id="rId11"/>
    <p:sldId id="265" r:id="rId12"/>
    <p:sldId id="273" r:id="rId13"/>
    <p:sldId id="274" r:id="rId14"/>
    <p:sldId id="275" r:id="rId15"/>
    <p:sldId id="276" r:id="rId16"/>
    <p:sldId id="277" r:id="rId17"/>
    <p:sldId id="278" r:id="rId18"/>
    <p:sldId id="279"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0F28F0-1AC9-417F-8B8B-6F4C201C900D}" type="datetimeFigureOut">
              <a:rPr lang="en-US" smtClean="0"/>
              <a:pPr/>
              <a:t>11/13/2008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6D1573-852D-47E7-9F0E-095FF7B88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6D1573-852D-47E7-9F0E-095FF7B88D1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69E1A1-B86E-4EC5-94F0-3A3A56A06957}" type="datetimeFigureOut">
              <a:rPr lang="en-US" smtClean="0"/>
              <a:pPr/>
              <a:t>11/13/2008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2FCD2A-FF48-4614-8279-19B41B66DB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9E1A1-B86E-4EC5-94F0-3A3A56A06957}" type="datetimeFigureOut">
              <a:rPr lang="en-US" smtClean="0"/>
              <a:pPr/>
              <a:t>11/13/2008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FCD2A-FF48-4614-8279-19B41B66DB0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715000"/>
            <a:ext cx="7772400" cy="914400"/>
          </a:xfrm>
        </p:spPr>
        <p:txBody>
          <a:bodyPr>
            <a:normAutofit fontScale="90000"/>
          </a:bodyPr>
          <a:lstStyle/>
          <a:p>
            <a:r>
              <a:rPr lang="en-US" dirty="0" smtClean="0"/>
              <a:t>BORN 1936</a:t>
            </a:r>
            <a:br>
              <a:rPr lang="en-US" dirty="0" smtClean="0"/>
            </a:br>
            <a:endParaRPr lang="en-US" dirty="0"/>
          </a:p>
        </p:txBody>
      </p:sp>
      <p:sp>
        <p:nvSpPr>
          <p:cNvPr id="3" name="Subtitle 2"/>
          <p:cNvSpPr>
            <a:spLocks noGrp="1"/>
          </p:cNvSpPr>
          <p:nvPr>
            <p:ph type="subTitle" idx="1"/>
          </p:nvPr>
        </p:nvSpPr>
        <p:spPr>
          <a:xfrm>
            <a:off x="3048000" y="2209800"/>
            <a:ext cx="6400800" cy="1752600"/>
          </a:xfrm>
        </p:spPr>
        <p:txBody>
          <a:bodyPr/>
          <a:lstStyle/>
          <a:p>
            <a:r>
              <a:rPr lang="en-US" dirty="0" smtClean="0"/>
              <a:t> </a:t>
            </a:r>
            <a:endParaRPr lang="en-US" dirty="0"/>
          </a:p>
        </p:txBody>
      </p:sp>
      <p:pic>
        <p:nvPicPr>
          <p:cNvPr id="11266" name="Picture 2" descr="http://images.motortrend.com/c12_0601_21z+bmw_art_cars+frank_stella.jpg"/>
          <p:cNvPicPr>
            <a:picLocks noChangeAspect="1" noChangeArrowheads="1"/>
          </p:cNvPicPr>
          <p:nvPr/>
        </p:nvPicPr>
        <p:blipFill>
          <a:blip r:embed="rId3"/>
          <a:srcRect/>
          <a:stretch>
            <a:fillRect/>
          </a:stretch>
        </p:blipFill>
        <p:spPr bwMode="auto">
          <a:xfrm>
            <a:off x="1844040" y="1676400"/>
            <a:ext cx="5608320" cy="3505200"/>
          </a:xfrm>
          <a:prstGeom prst="rect">
            <a:avLst/>
          </a:prstGeom>
          <a:noFill/>
        </p:spPr>
      </p:pic>
      <p:sp>
        <p:nvSpPr>
          <p:cNvPr id="5" name="Rectangle 4"/>
          <p:cNvSpPr/>
          <p:nvPr/>
        </p:nvSpPr>
        <p:spPr>
          <a:xfrm>
            <a:off x="1828800" y="381000"/>
            <a:ext cx="5410200" cy="1107996"/>
          </a:xfrm>
          <a:prstGeom prst="rect">
            <a:avLst/>
          </a:prstGeom>
        </p:spPr>
        <p:txBody>
          <a:bodyPr wrap="square">
            <a:spAutoFit/>
          </a:bodyPr>
          <a:lstStyle/>
          <a:p>
            <a:pPr algn="ctr"/>
            <a:r>
              <a:rPr lang="en-US" sz="6600" dirty="0" smtClean="0">
                <a:solidFill>
                  <a:prstClr val="black"/>
                </a:solidFill>
                <a:latin typeface="Georgia" pitchFamily="18" charset="0"/>
                <a:ea typeface="+mj-ea"/>
                <a:cs typeface="+mj-cs"/>
              </a:rPr>
              <a:t>Frank Stella</a:t>
            </a:r>
            <a:endParaRPr lang="en-US" sz="3200" dirty="0">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pic>
        <p:nvPicPr>
          <p:cNvPr id="20482" name="Picture 2" descr="http://www.okcmoa.com/~okcmoa/files/u1/Stella__2001.017.jpg"/>
          <p:cNvPicPr>
            <a:picLocks noChangeAspect="1" noChangeArrowheads="1"/>
          </p:cNvPicPr>
          <p:nvPr/>
        </p:nvPicPr>
        <p:blipFill>
          <a:blip r:embed="rId2"/>
          <a:srcRect/>
          <a:stretch>
            <a:fillRect/>
          </a:stretch>
        </p:blipFill>
        <p:spPr bwMode="auto">
          <a:xfrm>
            <a:off x="1752600" y="533400"/>
            <a:ext cx="4953000" cy="5744104"/>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4578" name="Picture 2" descr="http://atlasshrugs2000.typepad.com/atlas_shrugs/images/frank_stella.jpg"/>
          <p:cNvPicPr>
            <a:picLocks noChangeAspect="1" noChangeArrowheads="1"/>
          </p:cNvPicPr>
          <p:nvPr/>
        </p:nvPicPr>
        <p:blipFill>
          <a:blip r:embed="rId2"/>
          <a:srcRect/>
          <a:stretch>
            <a:fillRect/>
          </a:stretch>
        </p:blipFill>
        <p:spPr bwMode="auto">
          <a:xfrm>
            <a:off x="1752600" y="228600"/>
            <a:ext cx="5791200" cy="6433268"/>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2" name="Picture 2" descr="http://princetonindependent.com/simple/pics/04/StellaPic.jpg"/>
          <p:cNvPicPr>
            <a:picLocks noChangeAspect="1" noChangeArrowheads="1"/>
          </p:cNvPicPr>
          <p:nvPr/>
        </p:nvPicPr>
        <p:blipFill>
          <a:blip r:embed="rId2"/>
          <a:srcRect/>
          <a:stretch>
            <a:fillRect/>
          </a:stretch>
        </p:blipFill>
        <p:spPr bwMode="auto">
          <a:xfrm>
            <a:off x="2590800" y="228600"/>
            <a:ext cx="4267200" cy="6303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Picture 2" descr="http://www.akiraikedagallery.com/FrankStella_IlDrago_FS81.jpg"/>
          <p:cNvPicPr>
            <a:picLocks noChangeAspect="1" noChangeArrowheads="1"/>
          </p:cNvPicPr>
          <p:nvPr/>
        </p:nvPicPr>
        <p:blipFill>
          <a:blip r:embed="rId2"/>
          <a:srcRect/>
          <a:stretch>
            <a:fillRect/>
          </a:stretch>
        </p:blipFill>
        <p:spPr bwMode="auto">
          <a:xfrm>
            <a:off x="1524000" y="533400"/>
            <a:ext cx="6096000" cy="5213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pic>
        <p:nvPicPr>
          <p:cNvPr id="2" name="Picture 2" descr="http://images.artnet.com/artwork_images_1112_98704_frank-stella.jpg"/>
          <p:cNvPicPr>
            <a:picLocks noChangeAspect="1" noChangeArrowheads="1"/>
          </p:cNvPicPr>
          <p:nvPr/>
        </p:nvPicPr>
        <p:blipFill>
          <a:blip r:embed="rId2"/>
          <a:srcRect/>
          <a:stretch>
            <a:fillRect/>
          </a:stretch>
        </p:blipFill>
        <p:spPr bwMode="auto">
          <a:xfrm>
            <a:off x="1295400" y="381000"/>
            <a:ext cx="6400800" cy="5838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2" name="Picture 2" descr="http://images.artnet.com/artwork_images_1112_98705_frank-stella.jpg"/>
          <p:cNvPicPr>
            <a:picLocks noChangeAspect="1" noChangeArrowheads="1"/>
          </p:cNvPicPr>
          <p:nvPr/>
        </p:nvPicPr>
        <p:blipFill>
          <a:blip r:embed="rId2"/>
          <a:srcRect/>
          <a:stretch>
            <a:fillRect/>
          </a:stretch>
        </p:blipFill>
        <p:spPr bwMode="auto">
          <a:xfrm>
            <a:off x="1524000" y="152400"/>
            <a:ext cx="5727700" cy="6530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pic>
        <p:nvPicPr>
          <p:cNvPr id="2" name="Picture 2" descr="http://faculty.indy.cc.ks.us/jnull/sculpstellasc.jpg"/>
          <p:cNvPicPr>
            <a:picLocks noChangeAspect="1" noChangeArrowheads="1"/>
          </p:cNvPicPr>
          <p:nvPr/>
        </p:nvPicPr>
        <p:blipFill>
          <a:blip r:embed="rId2"/>
          <a:srcRect/>
          <a:stretch>
            <a:fillRect/>
          </a:stretch>
        </p:blipFill>
        <p:spPr bwMode="auto">
          <a:xfrm>
            <a:off x="1676400" y="914400"/>
            <a:ext cx="6108700" cy="4872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2" name="Picture 2" descr="http://www.corcoran.org/collection/images/1976.26.jpg"/>
          <p:cNvPicPr>
            <a:picLocks noChangeAspect="1" noChangeArrowheads="1"/>
          </p:cNvPicPr>
          <p:nvPr/>
        </p:nvPicPr>
        <p:blipFill>
          <a:blip r:embed="rId2"/>
          <a:srcRect/>
          <a:stretch>
            <a:fillRect/>
          </a:stretch>
        </p:blipFill>
        <p:spPr bwMode="auto">
          <a:xfrm>
            <a:off x="838200" y="457200"/>
            <a:ext cx="7556500" cy="561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2" name="Picture 2" descr="http://www.bmathesgallery.com/files/de215975.jpg"/>
          <p:cNvPicPr>
            <a:picLocks noChangeAspect="1" noChangeArrowheads="1"/>
          </p:cNvPicPr>
          <p:nvPr/>
        </p:nvPicPr>
        <p:blipFill>
          <a:blip r:embed="rId2"/>
          <a:srcRect/>
          <a:stretch>
            <a:fillRect/>
          </a:stretch>
        </p:blipFill>
        <p:spPr bwMode="auto">
          <a:xfrm>
            <a:off x="2057400" y="685800"/>
            <a:ext cx="5346700" cy="5265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2" descr="http://www.mcclaingallery.com/featured/images/imgStellaYanikTepe_001.jpg"/>
          <p:cNvPicPr>
            <a:picLocks noChangeAspect="1" noChangeArrowheads="1"/>
          </p:cNvPicPr>
          <p:nvPr/>
        </p:nvPicPr>
        <p:blipFill>
          <a:blip r:embed="rId2"/>
          <a:srcRect/>
          <a:stretch>
            <a:fillRect/>
          </a:stretch>
        </p:blipFill>
        <p:spPr bwMode="auto">
          <a:xfrm>
            <a:off x="1752600" y="152400"/>
            <a:ext cx="5943600" cy="615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pic>
        <p:nvPicPr>
          <p:cNvPr id="17410" name="Picture 2" descr="http://archrecord.construction.com/features/interviews/0708FrankStella/images/0708FrankStella_thumb2.jpg"/>
          <p:cNvPicPr>
            <a:picLocks noChangeAspect="1" noChangeArrowheads="1"/>
          </p:cNvPicPr>
          <p:nvPr/>
        </p:nvPicPr>
        <p:blipFill>
          <a:blip r:embed="rId2"/>
          <a:srcRect/>
          <a:stretch>
            <a:fillRect/>
          </a:stretch>
        </p:blipFill>
        <p:spPr bwMode="auto">
          <a:xfrm>
            <a:off x="2057400" y="990600"/>
            <a:ext cx="4866968" cy="5029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pic>
        <p:nvPicPr>
          <p:cNvPr id="23554" name="Picture 2" descr="http://cache.daylife.com/imageserve/08WiaQ4dlpgwF/610x.jpg"/>
          <p:cNvPicPr>
            <a:picLocks noChangeAspect="1" noChangeArrowheads="1"/>
          </p:cNvPicPr>
          <p:nvPr/>
        </p:nvPicPr>
        <p:blipFill>
          <a:blip r:embed="rId2"/>
          <a:srcRect/>
          <a:stretch>
            <a:fillRect/>
          </a:stretch>
        </p:blipFill>
        <p:spPr bwMode="auto">
          <a:xfrm>
            <a:off x="609600" y="762000"/>
            <a:ext cx="7676859" cy="5410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5602" name="Picture 2" descr="People walk past artist Frank Stella&amp;#039;s in-progress &amp;quot;Chinese Pavilion&amp;quot; sculpture at the Iris and B. Gerald Cantor Roof Garden at the Metropolitan Museum of Art in New York, Thursday, May 3, 2007.  The sculpture is part of &amp;quot;Frank Stella on the Roof,&amp;quot; one of two concurrent solo exhibitions featuring the recent work by contemporary American artist Frank Stella, perhaps best known for his paintings. The rooftop works are monumental and architectural. Part of the Manhattan skyline is visible through spaces in the sculpture. From AP Photo by Kathy Willens."/>
          <p:cNvPicPr>
            <a:picLocks noChangeAspect="1" noChangeArrowheads="1"/>
          </p:cNvPicPr>
          <p:nvPr/>
        </p:nvPicPr>
        <p:blipFill>
          <a:blip r:embed="rId2"/>
          <a:srcRect/>
          <a:stretch>
            <a:fillRect/>
          </a:stretch>
        </p:blipFill>
        <p:spPr bwMode="auto">
          <a:xfrm>
            <a:off x="685800" y="685800"/>
            <a:ext cx="7785161" cy="51816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 name="Picture 4" descr="http://www.erratica.us/wp-content/uploads/2007/06/pict1521.jpg"/>
          <p:cNvPicPr>
            <a:picLocks noChangeAspect="1" noChangeArrowheads="1"/>
          </p:cNvPicPr>
          <p:nvPr/>
        </p:nvPicPr>
        <p:blipFill>
          <a:blip r:embed="rId2"/>
          <a:srcRect/>
          <a:stretch>
            <a:fillRect/>
          </a:stretch>
        </p:blipFill>
        <p:spPr bwMode="auto">
          <a:xfrm>
            <a:off x="1066800" y="457200"/>
            <a:ext cx="7280275" cy="5470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30722" name="Picture 2" descr="http://cache.daylife.com/imageserve/00ixfrJfRv9Bj/610x.jpg"/>
          <p:cNvPicPr>
            <a:picLocks noChangeAspect="1" noChangeArrowheads="1"/>
          </p:cNvPicPr>
          <p:nvPr/>
        </p:nvPicPr>
        <p:blipFill>
          <a:blip r:embed="rId2"/>
          <a:srcRect/>
          <a:stretch>
            <a:fillRect/>
          </a:stretch>
        </p:blipFill>
        <p:spPr bwMode="auto">
          <a:xfrm>
            <a:off x="380999" y="609600"/>
            <a:ext cx="8238478" cy="54864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4338" name="Picture 2" descr="http://wwwdelivery.superstock.com/WI/223/888/PreviewComp/SuperStock_888-8139.jpg"/>
          <p:cNvPicPr>
            <a:picLocks noChangeAspect="1" noChangeArrowheads="1"/>
          </p:cNvPicPr>
          <p:nvPr/>
        </p:nvPicPr>
        <p:blipFill>
          <a:blip r:embed="rId2"/>
          <a:srcRect/>
          <a:stretch>
            <a:fillRect/>
          </a:stretch>
        </p:blipFill>
        <p:spPr bwMode="auto">
          <a:xfrm>
            <a:off x="2362200" y="685800"/>
            <a:ext cx="4619027" cy="5181601"/>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19458" name="Picture 2" descr="http://graphics8.nytimes.com/images/2007/05/04/arts/04stel.600.jpg"/>
          <p:cNvPicPr>
            <a:picLocks noChangeAspect="1" noChangeArrowheads="1"/>
          </p:cNvPicPr>
          <p:nvPr/>
        </p:nvPicPr>
        <p:blipFill>
          <a:blip r:embed="rId2"/>
          <a:srcRect/>
          <a:stretch>
            <a:fillRect/>
          </a:stretch>
        </p:blipFill>
        <p:spPr bwMode="auto">
          <a:xfrm>
            <a:off x="914400" y="1219200"/>
            <a:ext cx="7261410" cy="41148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1506" name="Picture 2" descr="http://upload.wikimedia.org/wikipedia/en/a/ae/La_scienza_della_laziness_(The_Science_of_Laziness)_by_Frank_Stella,_1984,_oil,_enamel_and_alkyd_paint_on_canvas,_etched_magnesium,_aluminum_and_fiberglass,_National_Gallery_of_Art_(Washington,_D._C.).jpg"/>
          <p:cNvPicPr>
            <a:picLocks noChangeAspect="1" noChangeArrowheads="1"/>
          </p:cNvPicPr>
          <p:nvPr/>
        </p:nvPicPr>
        <p:blipFill>
          <a:blip r:embed="rId2"/>
          <a:srcRect/>
          <a:stretch>
            <a:fillRect/>
          </a:stretch>
        </p:blipFill>
        <p:spPr bwMode="auto">
          <a:xfrm>
            <a:off x="1219200" y="304800"/>
            <a:ext cx="6619310" cy="6248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TotalTime>
  <Words>6</Words>
  <Application>Microsoft Office PowerPoint</Application>
  <PresentationFormat>On-screen Show (4:3)</PresentationFormat>
  <Paragraphs>4</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BORN 1936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Frank Stella </dc:title>
  <dc:subject>Art </dc:subject>
  <dc:creator>Nicole Seibert</dc:creator>
  <cp:lastModifiedBy>Teacher</cp:lastModifiedBy>
  <cp:revision>8</cp:revision>
  <dcterms:created xsi:type="dcterms:W3CDTF">2008-10-22T21:48:46Z</dcterms:created>
  <dcterms:modified xsi:type="dcterms:W3CDTF">2008-11-13T19:15:46Z</dcterms:modified>
</cp:coreProperties>
</file>