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71" d="100"/>
          <a:sy n="71" d="100"/>
        </p:scale>
        <p:origin x="-8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E3EC6-280B-4216-AC3C-C58DDB5AB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A7C64-B000-4375-903E-A7E2AC42B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5747E-D272-494E-ACC1-B480AF9E60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25101-07F7-4BBE-BA93-6452E14F3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B37B8-17BE-4C9E-A153-E79AD9CF6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932D3-3140-4CFD-8618-B43311841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3A635-E33B-4BD0-A493-E2DDB46E7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FF217-D2E4-4079-84B6-D23EB6A4FC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66F82-3683-45D7-A666-CD78E1597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0E63A-CB01-4250-8969-7DD4D45827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B043F-BC1F-4251-9D2D-05579C45A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advTm="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C8E02DD-15BD-4BB8-BFA8-155C195604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500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57200" y="5334000"/>
            <a:ext cx="81534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333333"/>
                </a:solidFill>
                <a:latin typeface="Georgia" pitchFamily="18" charset="0"/>
              </a:rPr>
              <a:t>(1900-1988)</a:t>
            </a:r>
          </a:p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333333"/>
                </a:solidFill>
                <a:latin typeface="Georgia" pitchFamily="18" charset="0"/>
              </a:rPr>
              <a:t>Born September 23, 1900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838200"/>
            <a:ext cx="3719513" cy="458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2286000" y="152400"/>
            <a:ext cx="45037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rgbClr val="333333"/>
                </a:solidFill>
                <a:latin typeface="Georgia" pitchFamily="18" charset="0"/>
              </a:rPr>
              <a:t>Louise Nevelson</a:t>
            </a: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 descr="http://www.mnba.org.ar/images/p7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641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3886200" y="5392738"/>
            <a:ext cx="34290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333333"/>
                </a:solidFill>
                <a:latin typeface="Arial" charset="0"/>
              </a:rPr>
              <a:t>Paneles en sombra, 1961</a:t>
            </a:r>
            <a:br>
              <a:rPr lang="en-US" sz="1800">
                <a:solidFill>
                  <a:srgbClr val="333333"/>
                </a:solidFill>
                <a:latin typeface="Arial" charset="0"/>
              </a:rPr>
            </a:br>
            <a:r>
              <a:rPr lang="en-US" sz="1800" i="1">
                <a:solidFill>
                  <a:srgbClr val="333333"/>
                </a:solidFill>
                <a:latin typeface="Arial" charset="0"/>
              </a:rPr>
              <a:t>madera y pintura, 218 x 115.5 x 11.3</a:t>
            </a:r>
            <a:br>
              <a:rPr lang="en-US" sz="1800" i="1">
                <a:solidFill>
                  <a:srgbClr val="333333"/>
                </a:solidFill>
                <a:latin typeface="Arial" charset="0"/>
              </a:rPr>
            </a:br>
            <a:r>
              <a:rPr lang="en-US" sz="1800" i="1">
                <a:solidFill>
                  <a:srgbClr val="333333"/>
                </a:solidFill>
                <a:latin typeface="Arial" charset="0"/>
              </a:rPr>
              <a:t>adquisición Instituto Di Tella, 1973</a:t>
            </a:r>
            <a:endParaRPr lang="en-US" sz="1800"/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5"/>
          <p:cNvGrpSpPr>
            <a:grpSpLocks/>
          </p:cNvGrpSpPr>
          <p:nvPr/>
        </p:nvGrpSpPr>
        <p:grpSpPr bwMode="auto">
          <a:xfrm>
            <a:off x="0" y="828675"/>
            <a:ext cx="9144000" cy="5200650"/>
            <a:chOff x="0" y="3276"/>
            <a:chExt cx="5760" cy="3276"/>
          </a:xfrm>
        </p:grpSpPr>
        <p:sp>
          <p:nvSpPr>
            <p:cNvPr id="12293" name="Rectangle 2"/>
            <p:cNvSpPr>
              <a:spLocks noChangeArrowheads="1"/>
            </p:cNvSpPr>
            <p:nvPr/>
          </p:nvSpPr>
          <p:spPr bwMode="auto">
            <a:xfrm>
              <a:off x="0" y="3276"/>
              <a:ext cx="5760" cy="3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294" name="Rectangle 3"/>
            <p:cNvSpPr>
              <a:spLocks noChangeArrowheads="1"/>
            </p:cNvSpPr>
            <p:nvPr/>
          </p:nvSpPr>
          <p:spPr bwMode="auto">
            <a:xfrm>
              <a:off x="0" y="3276"/>
              <a:ext cx="3532" cy="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/>
                <a:t>  </a:t>
              </a:r>
              <a:r>
                <a:rPr lang="en-US" sz="24400"/>
                <a:t> </a:t>
              </a:r>
              <a:r>
                <a:rPr lang="en-US"/>
                <a:t>                                                           </a:t>
              </a:r>
            </a:p>
          </p:txBody>
        </p:sp>
      </p:grpSp>
      <p:pic>
        <p:nvPicPr>
          <p:cNvPr id="12291" name="Picture 4" descr="http://moca-la.org/images/permanentcollection/pc_7940590098202299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87450"/>
            <a:ext cx="6689725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6705600" y="3467100"/>
            <a:ext cx="21336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66"/>
                </a:solidFill>
                <a:latin typeface="Verdana" pitchFamily="34" charset="0"/>
              </a:rPr>
              <a:t>Night Landscape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Verdana" pitchFamily="34" charset="0"/>
              </a:rPr>
              <a:t>1955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Verdana" pitchFamily="34" charset="0"/>
              </a:rPr>
              <a:t>Wood painted black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Verdana" pitchFamily="34" charset="0"/>
              </a:rPr>
              <a:t>35 1/2 x 38 1/2 x 15 in.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Verdana" pitchFamily="34" charset="0"/>
              </a:rPr>
              <a:t>The Museum of Contemporary Art, Los Angeles</a:t>
            </a:r>
            <a:endParaRPr lang="en-US" sz="1800"/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5"/>
          <p:cNvGrpSpPr>
            <a:grpSpLocks/>
          </p:cNvGrpSpPr>
          <p:nvPr/>
        </p:nvGrpSpPr>
        <p:grpSpPr bwMode="auto">
          <a:xfrm>
            <a:off x="0" y="828675"/>
            <a:ext cx="9144000" cy="5200650"/>
            <a:chOff x="0" y="3276"/>
            <a:chExt cx="5760" cy="3276"/>
          </a:xfrm>
        </p:grpSpPr>
        <p:sp>
          <p:nvSpPr>
            <p:cNvPr id="13317" name="Rectangle 2"/>
            <p:cNvSpPr>
              <a:spLocks noChangeArrowheads="1"/>
            </p:cNvSpPr>
            <p:nvPr/>
          </p:nvSpPr>
          <p:spPr bwMode="auto">
            <a:xfrm>
              <a:off x="0" y="3276"/>
              <a:ext cx="5760" cy="3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318" name="Rectangle 3"/>
            <p:cNvSpPr>
              <a:spLocks noChangeArrowheads="1"/>
            </p:cNvSpPr>
            <p:nvPr/>
          </p:nvSpPr>
          <p:spPr bwMode="auto">
            <a:xfrm>
              <a:off x="0" y="3276"/>
              <a:ext cx="3504" cy="2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/>
                <a:t>  </a:t>
              </a:r>
              <a:r>
                <a:rPr lang="en-US" sz="23000"/>
                <a:t> </a:t>
              </a:r>
              <a:r>
                <a:rPr lang="en-US"/>
                <a:t>                                                           </a:t>
              </a:r>
            </a:p>
          </p:txBody>
        </p:sp>
      </p:grpSp>
      <p:pic>
        <p:nvPicPr>
          <p:cNvPr id="13315" name="Picture 4" descr="http://moca-la.org/images/permanentcollection/pc_6837300098202265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62063"/>
            <a:ext cx="6994525" cy="55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7086600" y="3054350"/>
            <a:ext cx="2057400" cy="380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66"/>
                </a:solidFill>
                <a:latin typeface="Verdana" pitchFamily="34" charset="0"/>
              </a:rPr>
              <a:t>Sky Cathedral</a:t>
            </a:r>
          </a:p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0066"/>
                </a:solidFill>
                <a:latin typeface="Verdana" pitchFamily="34" charset="0"/>
              </a:rPr>
              <a:t>Southern Mountain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Verdana" pitchFamily="34" charset="0"/>
              </a:rPr>
              <a:t>1959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Verdana" pitchFamily="34" charset="0"/>
              </a:rPr>
              <a:t>Black painted wood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Verdana" pitchFamily="34" charset="0"/>
              </a:rPr>
              <a:t>114 x 124 x 16 in.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000066"/>
                </a:solidFill>
                <a:latin typeface="Verdana" pitchFamily="34" charset="0"/>
              </a:rPr>
              <a:t>The Museum of Contemporary, Los Angeles</a:t>
            </a:r>
            <a:endParaRPr lang="en-US"/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49263" y="942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4339" name="Picture 4" descr="http://www.mfa.org/handbook/images/lg/38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96975"/>
            <a:ext cx="6629400" cy="56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6858000" y="5118100"/>
            <a:ext cx="22860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i="1"/>
              <a:t>Mirror-Shadow VIII</a:t>
            </a:r>
            <a:r>
              <a:rPr lang="en-US" sz="1800" b="1"/>
              <a:t>,</a:t>
            </a:r>
            <a:r>
              <a:rPr lang="en-US" sz="1800"/>
              <a:t> 1985</a:t>
            </a:r>
            <a:br>
              <a:rPr lang="en-US" sz="1800"/>
            </a:br>
            <a:r>
              <a:rPr lang="en-US" sz="1800"/>
              <a:t>Wood with paint</a:t>
            </a:r>
            <a:br>
              <a:rPr lang="en-US" sz="1800"/>
            </a:br>
            <a:r>
              <a:rPr lang="en-US" sz="1800"/>
              <a:t>Height 114 in. (289.6 cm)</a:t>
            </a:r>
            <a:br>
              <a:rPr lang="en-US" sz="1800"/>
            </a:br>
            <a:endParaRPr lang="en-US" sz="1800"/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 descr="Night Prese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2959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486400" y="5665788"/>
            <a:ext cx="2362200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Night Presence </a:t>
            </a:r>
          </a:p>
          <a:p>
            <a:pPr>
              <a:spcBef>
                <a:spcPct val="50000"/>
              </a:spcBef>
            </a:pPr>
            <a:r>
              <a:rPr lang="en-US" sz="1800"/>
              <a:t>1976:137 </a:t>
            </a:r>
          </a:p>
          <a:p>
            <a:pPr>
              <a:spcBef>
                <a:spcPct val="50000"/>
              </a:spcBef>
            </a:pPr>
            <a:r>
              <a:rPr lang="en-US" sz="1800"/>
              <a:t>1976, USA </a:t>
            </a: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 descr="http://nmaa-ryder.si.edu/images/1986/1986.6.67_1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540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590800" y="4495800"/>
            <a:ext cx="3505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Sky Totem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1956</a:t>
            </a:r>
            <a:br>
              <a:rPr lang="en-US" sz="1800"/>
            </a:br>
            <a:r>
              <a:rPr lang="en-US" sz="1800"/>
              <a:t>Louise Nevelson</a:t>
            </a:r>
            <a:br>
              <a:rPr lang="en-US" sz="1800"/>
            </a:br>
            <a:r>
              <a:rPr lang="en-US" sz="1800"/>
              <a:t>painted wood</a:t>
            </a:r>
            <a:br>
              <a:rPr lang="en-US" sz="1800"/>
            </a:br>
            <a:r>
              <a:rPr lang="en-US" sz="1800"/>
              <a:t>70 3/4 x 9 3/8 x 5 1/2 in. (179.7 x 24.0 x 14.0 cm.)</a:t>
            </a:r>
            <a:br>
              <a:rPr lang="en-US" sz="1800"/>
            </a:br>
            <a:r>
              <a:rPr lang="en-US" sz="1800"/>
              <a:t>Smithsonian American Art Museum</a:t>
            </a:r>
            <a:endParaRPr lang="en-US"/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http://nmaa-ryder.si.edu/images/1994/1994.85A-Z_1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344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3505200" y="4843463"/>
            <a:ext cx="56388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Sky Cathedral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1982</a:t>
            </a:r>
            <a:br>
              <a:rPr lang="en-US" sz="1800"/>
            </a:br>
            <a:r>
              <a:rPr lang="en-US" sz="1800"/>
              <a:t>Louise Nevelson</a:t>
            </a:r>
            <a:br>
              <a:rPr lang="en-US" sz="1800"/>
            </a:br>
            <a:r>
              <a:rPr lang="en-US" sz="1800"/>
              <a:t>painted wood</a:t>
            </a:r>
            <a:br>
              <a:rPr lang="en-US" sz="1800"/>
            </a:br>
            <a:r>
              <a:rPr lang="en-US" sz="1800"/>
              <a:t>overall: 104 3/8 x 288 3/8 x 15 3/4 in. (265.1 x 732.5 x 40.0 cm.)</a:t>
            </a:r>
            <a:br>
              <a:rPr lang="en-US" sz="1800"/>
            </a:br>
            <a:r>
              <a:rPr lang="en-US" sz="1800"/>
              <a:t>Smithsonian American Art Museum</a:t>
            </a:r>
            <a:endParaRPr lang="en-US"/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029200" y="762000"/>
            <a:ext cx="38100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>
                <a:solidFill>
                  <a:srgbClr val="333333"/>
                </a:solidFill>
                <a:latin typeface="Verdana" pitchFamily="34" charset="0"/>
              </a:rPr>
              <a:t>In the late '50s Nevelson began producing her well-known "sculptural walls"—large freestanding arrangements of shallow vertical boxes filled with pieces of wood and miscellaneous objects such as driftwood, wheels, knobs, and chair slats. </a:t>
            </a:r>
          </a:p>
          <a:p>
            <a:pPr>
              <a:spcBef>
                <a:spcPct val="50000"/>
              </a:spcBef>
            </a:pPr>
            <a:r>
              <a:rPr lang="en-US" sz="2200">
                <a:solidFill>
                  <a:srgbClr val="333333"/>
                </a:solidFill>
                <a:latin typeface="Verdana" pitchFamily="34" charset="0"/>
              </a:rPr>
              <a:t>These works were usually painted a single color, notably black, but sometimes white or gold. </a:t>
            </a:r>
            <a:endParaRPr lang="en-US" sz="2200"/>
          </a:p>
          <a:p>
            <a:pPr>
              <a:spcBef>
                <a:spcPct val="50000"/>
              </a:spcBef>
            </a:pPr>
            <a:endParaRPr lang="en-US" sz="2200"/>
          </a:p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46640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Large view of White Vertical Wa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9432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3276600" y="4568825"/>
            <a:ext cx="43434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i="1">
                <a:solidFill>
                  <a:srgbClr val="000000"/>
                </a:solidFill>
                <a:latin typeface="Verdana" pitchFamily="34" charset="0"/>
              </a:rPr>
              <a:t>White Vertical Water, </a:t>
            </a:r>
            <a:r>
              <a:rPr lang="en-US" sz="1800" b="1">
                <a:solidFill>
                  <a:srgbClr val="000000"/>
                </a:solidFill>
                <a:latin typeface="Verdana" pitchFamily="34" charset="0"/>
              </a:rPr>
              <a:t>1972. Painted wood, 26 sections, 216 x 108 inches overall. Solomon R. Guggenheim Museum, Gift, Mr. and Mrs. James J. Shapiro. 85.3266.a-.z. Louise Nevelson © 2001 Artists Rights Society (ARS), New York. </a:t>
            </a: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Large view of Luminous Zag: Nig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6"/>
          <p:cNvSpPr txBox="1">
            <a:spLocks noChangeArrowheads="1"/>
          </p:cNvSpPr>
          <p:nvPr/>
        </p:nvSpPr>
        <p:spPr bwMode="auto">
          <a:xfrm>
            <a:off x="0" y="5667375"/>
            <a:ext cx="8382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i="1">
                <a:solidFill>
                  <a:srgbClr val="000000"/>
                </a:solidFill>
                <a:latin typeface="Verdana" pitchFamily="34" charset="0"/>
              </a:rPr>
              <a:t>Luminous Zag: Night, </a:t>
            </a:r>
            <a:r>
              <a:rPr lang="en-US" sz="1800" b="1">
                <a:solidFill>
                  <a:srgbClr val="000000"/>
                </a:solidFill>
                <a:latin typeface="Verdana" pitchFamily="34" charset="0"/>
              </a:rPr>
              <a:t>1971. Painted wood, 105 boxes, 120 x 193 x 10 3/4 inches overall. Solomon R. Guggenheim Museum, Gift, Mr. and Mrs. Sidney Singer. 77.2325.a-.bbbb. Louise Nevelson © 2001 Artists Rights Society (ARS), New York. </a:t>
            </a: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Sky Cathedral (81312 bytes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010400" cy="586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0" y="5942013"/>
            <a:ext cx="5181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>
                <a:latin typeface="Arial" charset="0"/>
              </a:rPr>
              <a:t>Sky Cathedral</a:t>
            </a:r>
            <a:r>
              <a:rPr lang="en-US" sz="1800">
                <a:latin typeface="Arial" charset="0"/>
              </a:rPr>
              <a:t>, 1958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wood, painted black, 115 x 135 x 20"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George B. and Jenny R. Mathews Fund, 1970</a:t>
            </a:r>
            <a:endParaRPr lang="en-US" sz="1800"/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76238" y="1154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171" name="Picture 4" descr="http://www.cartermuseum.org/images/1999-3-AJ_NEV_we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0782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4419600" y="4843463"/>
            <a:ext cx="3429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Lunar Landscape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Painted wood, 1959-60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Amon Carter Museum, Fort Worth, Texas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Ruth Carter Stevenson Acquisition Endowment</a:t>
            </a:r>
            <a:br>
              <a:rPr lang="en-US" sz="1800">
                <a:latin typeface="Arial" charset="0"/>
              </a:rPr>
            </a:br>
            <a:r>
              <a:rPr lang="en-US" sz="1800">
                <a:latin typeface="Arial" charset="0"/>
              </a:rPr>
              <a:t>1999.3.A-J</a:t>
            </a:r>
            <a:endParaRPr lang="en-US" sz="1800"/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Nevelson sculp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696200" cy="592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3657600" y="6216650"/>
            <a:ext cx="548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120606"/>
                </a:solidFill>
                <a:latin typeface="Verdana" pitchFamily="34" charset="0"/>
              </a:rPr>
              <a:t>Black Zag Z,</a:t>
            </a:r>
            <a:r>
              <a:rPr lang="en-US" sz="1800">
                <a:solidFill>
                  <a:srgbClr val="120606"/>
                </a:solidFill>
                <a:latin typeface="Verdana" pitchFamily="34" charset="0"/>
              </a:rPr>
              <a:t> 1969, Black painted wood sculpture in black formica frame</a:t>
            </a:r>
            <a:endParaRPr lang="en-US" sz="1800"/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http://www.mcnayart.org/images/nevels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467600" cy="684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 Box 8"/>
          <p:cNvSpPr txBox="1">
            <a:spLocks noChangeArrowheads="1"/>
          </p:cNvSpPr>
          <p:nvPr/>
        </p:nvSpPr>
        <p:spPr bwMode="auto">
          <a:xfrm>
            <a:off x="7620000" y="5118100"/>
            <a:ext cx="15240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latin typeface="Arial" charset="0"/>
              </a:rPr>
              <a:t>End of Day Nightscape V</a:t>
            </a:r>
            <a:r>
              <a:rPr lang="en-US" sz="1800">
                <a:latin typeface="Arial" charset="0"/>
              </a:rPr>
              <a:t>, 1973 Painted wood </a:t>
            </a:r>
            <a:br>
              <a:rPr lang="en-US" sz="1800">
                <a:latin typeface="Arial" charset="0"/>
              </a:rPr>
            </a:br>
            <a:endParaRPr lang="en-US" sz="1800">
              <a:latin typeface="Arial" charset="0"/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 descr="Black Zag 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175" y="0"/>
            <a:ext cx="6473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6858000" y="4568825"/>
            <a:ext cx="19050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latin typeface="Arial" charset="0"/>
                <a:cs typeface="Arial" charset="0"/>
              </a:rPr>
              <a:t>Black Zag A</a:t>
            </a:r>
            <a:r>
              <a:rPr lang="en-US" sz="1800">
                <a:latin typeface="Arial" charset="0"/>
                <a:cs typeface="Arial" charset="0"/>
              </a:rPr>
              <a:t>,  1968</a:t>
            </a:r>
            <a:br>
              <a:rPr lang="en-US" sz="1800">
                <a:latin typeface="Arial" charset="0"/>
                <a:cs typeface="Arial" charset="0"/>
              </a:rPr>
            </a:br>
            <a:r>
              <a:rPr lang="en-US" sz="1800">
                <a:latin typeface="Arial" charset="0"/>
                <a:cs typeface="Arial" charset="0"/>
              </a:rPr>
              <a:t>Wood, found objects, pigment, plastic laminate </a:t>
            </a:r>
            <a:br>
              <a:rPr lang="en-US" sz="1800">
                <a:latin typeface="Arial" charset="0"/>
                <a:cs typeface="Arial" charset="0"/>
              </a:rPr>
            </a:br>
            <a:r>
              <a:rPr lang="en-US" sz="1800">
                <a:latin typeface="Arial" charset="0"/>
                <a:cs typeface="Arial" charset="0"/>
              </a:rPr>
              <a:t>45 3/4 x 44 x 6 1/2 in. </a:t>
            </a: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275</Words>
  <Application>Microsoft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Times New Roman</vt:lpstr>
      <vt:lpstr>Arial</vt:lpstr>
      <vt:lpstr>Calibri</vt:lpstr>
      <vt:lpstr>Georgia</vt:lpstr>
      <vt:lpstr>Verdana</vt:lpstr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Westosha School District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Louise Nevelson</dc:title>
  <dc:subject>Art</dc:subject>
  <dc:creator>Nicole Seibert</dc:creator>
  <cp:lastModifiedBy>Nicole Seibert</cp:lastModifiedBy>
  <cp:revision>6</cp:revision>
  <dcterms:created xsi:type="dcterms:W3CDTF">2002-02-12T16:47:04Z</dcterms:created>
  <dcterms:modified xsi:type="dcterms:W3CDTF">2009-07-15T00:35:14Z</dcterms:modified>
</cp:coreProperties>
</file>