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8" r:id="rId4"/>
    <p:sldId id="289" r:id="rId5"/>
    <p:sldId id="288" r:id="rId6"/>
    <p:sldId id="261" r:id="rId7"/>
    <p:sldId id="287" r:id="rId8"/>
    <p:sldId id="279" r:id="rId9"/>
    <p:sldId id="260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AAD6-C6B6-44E8-B028-F20425D01FD2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13F8-361C-4FD6-A9BF-50EE7F771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5410200"/>
            <a:ext cx="7772400" cy="1241425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  <a:t>Marcel Duchamp</a:t>
            </a:r>
            <a:br>
              <a:rPr lang="en-US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Georgia" pitchFamily="18" charset="0"/>
              </a:rPr>
              <a:t>1887-1968</a:t>
            </a:r>
            <a:endParaRPr lang="en-US" dirty="0">
              <a:solidFill>
                <a:schemeClr val="bg1"/>
              </a:solidFill>
              <a:latin typeface="Georgia" pitchFamily="18" charset="0"/>
            </a:endParaRPr>
          </a:p>
        </p:txBody>
      </p:sp>
      <p:pic>
        <p:nvPicPr>
          <p:cNvPr id="39940" name="Picture 4" descr="http://weekly.ahram.org.eg/1998/401/ni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28600"/>
            <a:ext cx="3200399" cy="4853939"/>
          </a:xfrm>
          <a:prstGeom prst="rect">
            <a:avLst/>
          </a:prstGeom>
          <a:noFill/>
        </p:spPr>
      </p:pic>
      <p:pic>
        <p:nvPicPr>
          <p:cNvPr id="39942" name="Picture 6" descr="http://tbn0.google.com/hosted/images/c?q=e801479bf66053a3_land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8600"/>
            <a:ext cx="3925824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lh6.google.com/image/marne.kilates/Rf4UTR6itaI/AAAAAAAAAOw/NdI3TG552ME/nud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3812476" cy="6286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sirismm.si.edu/aaa/newPOA/AAA_miscphot_56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81000"/>
            <a:ext cx="4818855" cy="6037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ovationtv.com/files/large_image_videos/0000/0205/marcel_duchamp_372x4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81000"/>
            <a:ext cx="4572000" cy="60837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http://www.beatmuseum.org/duchamp/images/br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4114224" cy="6349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1000"/>
            <a:ext cx="4972050" cy="596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"/>
            <a:ext cx="4167188" cy="625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tbn0.google.com/hosted/images/c?q=c0c889b6ae44aa61_land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8600"/>
            <a:ext cx="5137404" cy="634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457200"/>
            <a:ext cx="5410200" cy="59826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chess-theory.com/images1/72501_abstr_chess_pain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81000"/>
            <a:ext cx="5943600" cy="5956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headlam.files.wordpress.com/2008/06/nu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81000"/>
            <a:ext cx="3810000" cy="59947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Marcel Duchamp 1887-1968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Marcel Duchamp</dc:title>
  <dc:subject>Art</dc:subject>
  <dc:creator>Nicole Seibert</dc:creator>
  <cp:lastModifiedBy>Nicole Seibert</cp:lastModifiedBy>
  <cp:revision>18</cp:revision>
  <dcterms:created xsi:type="dcterms:W3CDTF">2008-11-19T16:05:45Z</dcterms:created>
  <dcterms:modified xsi:type="dcterms:W3CDTF">2009-07-09T03:32:04Z</dcterms:modified>
</cp:coreProperties>
</file>