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9" r:id="rId5"/>
    <p:sldId id="260" r:id="rId6"/>
    <p:sldId id="263" r:id="rId7"/>
    <p:sldId id="264" r:id="rId8"/>
    <p:sldId id="261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2257-19B0-4FAE-B42C-779442FA05BE}" type="datetimeFigureOut">
              <a:rPr lang="en-US" smtClean="0"/>
              <a:pPr/>
              <a:t>11/12/2008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DCF-A099-465E-BD1F-43797D168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2257-19B0-4FAE-B42C-779442FA05BE}" type="datetimeFigureOut">
              <a:rPr lang="en-US" smtClean="0"/>
              <a:pPr/>
              <a:t>11/12/2008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DCF-A099-465E-BD1F-43797D168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2257-19B0-4FAE-B42C-779442FA05BE}" type="datetimeFigureOut">
              <a:rPr lang="en-US" smtClean="0"/>
              <a:pPr/>
              <a:t>11/12/2008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DCF-A099-465E-BD1F-43797D168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2257-19B0-4FAE-B42C-779442FA05BE}" type="datetimeFigureOut">
              <a:rPr lang="en-US" smtClean="0"/>
              <a:pPr/>
              <a:t>11/12/2008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DCF-A099-465E-BD1F-43797D168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2257-19B0-4FAE-B42C-779442FA05BE}" type="datetimeFigureOut">
              <a:rPr lang="en-US" smtClean="0"/>
              <a:pPr/>
              <a:t>11/12/2008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DCF-A099-465E-BD1F-43797D168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2257-19B0-4FAE-B42C-779442FA05BE}" type="datetimeFigureOut">
              <a:rPr lang="en-US" smtClean="0"/>
              <a:pPr/>
              <a:t>11/12/2008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DCF-A099-465E-BD1F-43797D168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2257-19B0-4FAE-B42C-779442FA05BE}" type="datetimeFigureOut">
              <a:rPr lang="en-US" smtClean="0"/>
              <a:pPr/>
              <a:t>11/12/2008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DCF-A099-465E-BD1F-43797D168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2257-19B0-4FAE-B42C-779442FA05BE}" type="datetimeFigureOut">
              <a:rPr lang="en-US" smtClean="0"/>
              <a:pPr/>
              <a:t>11/12/2008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DCF-A099-465E-BD1F-43797D168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2257-19B0-4FAE-B42C-779442FA05BE}" type="datetimeFigureOut">
              <a:rPr lang="en-US" smtClean="0"/>
              <a:pPr/>
              <a:t>11/12/2008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DCF-A099-465E-BD1F-43797D168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2257-19B0-4FAE-B42C-779442FA05BE}" type="datetimeFigureOut">
              <a:rPr lang="en-US" smtClean="0"/>
              <a:pPr/>
              <a:t>11/12/2008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DCF-A099-465E-BD1F-43797D168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2257-19B0-4FAE-B42C-779442FA05BE}" type="datetimeFigureOut">
              <a:rPr lang="en-US" smtClean="0"/>
              <a:pPr/>
              <a:t>11/12/2008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DCF-A099-465E-BD1F-43797D168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62257-19B0-4FAE-B42C-779442FA05BE}" type="datetimeFigureOut">
              <a:rPr lang="en-US" smtClean="0"/>
              <a:pPr/>
              <a:t>11/12/2008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7DCF-A099-465E-BD1F-43797D168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bp0.blogger.com/_Nx-0gLWOl3o/SCm_bJip8pI/AAAAAAAAAi4/ChAtJqN5fPU/s400/robert-rauschenber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914400"/>
            <a:ext cx="4038600" cy="5096025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8600" y="152400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atin typeface="Georgia" pitchFamily="18" charset="0"/>
              </a:rPr>
              <a:t>Robert Rauschenberg</a:t>
            </a:r>
            <a:endParaRPr lang="en-US" sz="4800" dirty="0"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0" y="60198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Georgia" pitchFamily="18" charset="0"/>
              </a:rPr>
              <a:t>1925-2008</a:t>
            </a:r>
            <a:r>
              <a:rPr lang="en-US" sz="3600" b="1" dirty="0" smtClean="0"/>
              <a:t> </a:t>
            </a:r>
            <a:endParaRPr lang="en-US" sz="3600" dirty="0"/>
          </a:p>
        </p:txBody>
      </p:sp>
    </p:spTree>
  </p:cSld>
  <p:clrMapOvr>
    <a:masterClrMapping/>
  </p:clrMapOvr>
  <p:transition>
    <p:wipe dir="d"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metmuseum.org/toah/images/h2/h2_66.592.3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32231"/>
            <a:ext cx="6324600" cy="6134863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incorporatedny.com/blog/wp-content/uploads/2008/05/260px-robert_rauschenbergs_untitled_combine_196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57200"/>
            <a:ext cx="3429000" cy="6027126"/>
          </a:xfrm>
          <a:prstGeom prst="rect">
            <a:avLst/>
          </a:prstGeom>
          <a:noFill/>
        </p:spPr>
      </p:pic>
      <p:pic>
        <p:nvPicPr>
          <p:cNvPr id="8196" name="Picture 4" descr="http://www.artchive.com/artchive/r/rauschenberg/harbo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0619" y="457200"/>
            <a:ext cx="4249701" cy="60198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u"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emersondirect.files.wordpress.com/2008/05/rauschenber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685800"/>
            <a:ext cx="3790823" cy="5347556"/>
          </a:xfrm>
          <a:prstGeom prst="rect">
            <a:avLst/>
          </a:prstGeom>
          <a:noFill/>
        </p:spPr>
      </p:pic>
      <p:pic>
        <p:nvPicPr>
          <p:cNvPr id="6150" name="Picture 6" descr="http://linnilabelled.files.wordpress.com/2008/01/robert-rauschenberg-estate-196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1" y="685800"/>
            <a:ext cx="4000500" cy="53340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poster.net/rauschenberg-robert/rauschenberg-robert-stop-1963-970057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93070"/>
            <a:ext cx="4314825" cy="6326723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askart.com/AskART/photos/SNY20080514_6558/2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04800"/>
            <a:ext cx="4596384" cy="6211330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: Robert Rauschenberg, American, born 1925 Soviet/American Array III, 1988 photogravure on wove paper National Gallery of Art, Washington, Gift of Universal Limited Art Editions and the Artist 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28600"/>
            <a:ext cx="3895725" cy="6421525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 descr="http://bp2.blogger.com/_Nx-0gLWOl3o/SCm_cpip8rI/AAAAAAAAAjI/DL8GX_v_huc/s400/rauschenberg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04800"/>
            <a:ext cx="4888420" cy="6129680"/>
          </a:xfrm>
          <a:prstGeom prst="rect">
            <a:avLst/>
          </a:prstGeom>
          <a:noFill/>
        </p:spPr>
      </p:pic>
    </p:spTree>
  </p:cSld>
  <p:clrMapOvr>
    <a:masterClrMapping/>
  </p:clrMapOvr>
  <p:transition>
    <p:zoom dir="in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njoydesign.com/wp-content/uploads/2008/05/rauschenber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81000"/>
            <a:ext cx="7410552" cy="6158992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d"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seattletimes.nwsource.com/ABPub/2008/05/13/200441082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04800"/>
            <a:ext cx="4343400" cy="6162933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</Words>
  <Application>Microsoft Office PowerPoint</Application>
  <PresentationFormat>On-screen Show (4:3)</PresentationFormat>
  <Paragraphs>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Fort Zumwalt School District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Robert Rauschenberg</dc:title>
  <dc:subject>Art</dc:subject>
  <dc:creator>Nicole Seibert</dc:creator>
  <cp:lastModifiedBy>Teacher</cp:lastModifiedBy>
  <cp:revision>35</cp:revision>
  <dcterms:created xsi:type="dcterms:W3CDTF">2008-10-22T18:00:52Z</dcterms:created>
  <dcterms:modified xsi:type="dcterms:W3CDTF">2008-11-12T17:32:33Z</dcterms:modified>
</cp:coreProperties>
</file>