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269" r:id="rId3"/>
    <p:sldId id="258" r:id="rId4"/>
    <p:sldId id="263" r:id="rId5"/>
    <p:sldId id="259" r:id="rId6"/>
    <p:sldId id="281" r:id="rId7"/>
    <p:sldId id="282" r:id="rId8"/>
    <p:sldId id="257" r:id="rId9"/>
    <p:sldId id="262" r:id="rId10"/>
    <p:sldId id="260" r:id="rId11"/>
    <p:sldId id="261" r:id="rId12"/>
    <p:sldId id="271" r:id="rId13"/>
    <p:sldId id="265" r:id="rId14"/>
    <p:sldId id="264" r:id="rId15"/>
    <p:sldId id="272" r:id="rId16"/>
    <p:sldId id="273" r:id="rId17"/>
    <p:sldId id="276" r:id="rId18"/>
    <p:sldId id="270" r:id="rId19"/>
    <p:sldId id="274" r:id="rId20"/>
    <p:sldId id="275" r:id="rId21"/>
    <p:sldId id="277" r:id="rId22"/>
    <p:sldId id="279" r:id="rId23"/>
    <p:sldId id="278" r:id="rId24"/>
    <p:sldId id="280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B1C4E2B-EAED-483F-859D-D1CF89504A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C26A09-F1EC-4ECD-BF70-6C856ADA1D8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067A3D-3080-4014-A341-E1C17E271F56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67D79-F208-4EC1-924A-80055940BBB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A35F7-081C-4178-B77F-28AF41E7D24D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B68F98-C166-4DA4-AE5B-329058B3BEFD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2C9E6-8512-474D-AECF-EE98BA444166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77CC14-5591-4F5A-B9B5-CD450E81A362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7DE3F-068F-4CDF-9C5A-92AB301ADBAD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2CDA70-27D2-48CA-9AE6-2F5367C265A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9B74B1-6A74-47CD-9984-1DE464FB376B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30C29-8AB5-4281-AF90-29BBC3938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B419F-D330-49CE-A2F9-D024EA6C49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7164C-6E0D-49A6-B689-C8962E563D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66D39-CCEA-4BD9-8ED6-EEA4FC6630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82A35-942C-40DD-A068-6B54D63996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3EFC-4E2C-46CC-8AC6-AE59542005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7D4D-CA0F-44F9-9915-7F944D4A1A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541C2-DF02-4ADB-8ECA-6CF962862E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5693D-6F1D-4E8D-B31B-1B445681E1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DAED5-B4A2-4326-AFFD-C7329B146A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B7323-9B3E-4FDE-949A-6026EC997F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A4C6973-3330-4A3E-93E5-67371EAD9A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riley_mainp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71513"/>
            <a:ext cx="8153400" cy="53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04800" y="6172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Georgia" pitchFamily="18" charset="0"/>
              </a:rPr>
              <a:t>Born 1931</a:t>
            </a:r>
            <a:endParaRPr lang="en-US" sz="2400" b="1" dirty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53340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Georgia" pitchFamily="18" charset="0"/>
              </a:rPr>
              <a:t>Op Art</a:t>
            </a:r>
            <a:endParaRPr lang="en-US" sz="6000" dirty="0">
              <a:solidFill>
                <a:schemeClr val="bg1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Bridget_Riley_Cataract_3_1967_PVA_on_Canvas_87x87_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52400"/>
            <a:ext cx="6553200" cy="6488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Bridget_Riley_Descending_1965_Emulsion_on_Hardboard_36x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76213"/>
            <a:ext cx="6705600" cy="65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7093526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powersRil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88900"/>
            <a:ext cx="6705600" cy="668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Bridget_Riley_Movement_in_Squares_1961_Tempera_on_Hardboard_48_1-2x47_3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3675"/>
            <a:ext cx="784860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01593"/>
            <a:ext cx="6019799" cy="617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57200"/>
            <a:ext cx="73152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19757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39911"/>
            <a:ext cx="6316932" cy="60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9939"/>
            <a:ext cx="5867400" cy="608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8600"/>
            <a:ext cx="2957513" cy="638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315200" cy="55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57200"/>
            <a:ext cx="5867400" cy="58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27892"/>
            <a:ext cx="5688211" cy="574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10029"/>
            <a:ext cx="5791200" cy="5883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98001"/>
            <a:ext cx="5867400" cy="598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Bridget_Riley_Blaze_1_1962_Emulsion_on_Hardboard_43x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28600"/>
            <a:ext cx="6087451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Bridget_Riley_Horizontal_Vibration_1961_Tempera_on_Hardboard_17_1-2x55_1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524000"/>
            <a:ext cx="8458200" cy="260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Bridget_Riley_Breathe_1966_Emulsion_on_Canvas_117x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16783"/>
            <a:ext cx="4484688" cy="637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999" y="238570"/>
            <a:ext cx="5151239" cy="616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04800"/>
            <a:ext cx="5257800" cy="617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Bridget_Riley_Arrest_1_1965_Emulsion_on_Canvas_70x68_1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1288" y="228600"/>
            <a:ext cx="63214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Bridget_Riley_Fall_1963_Emulsion_on_Hardboard_55_1-2x55_1-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"/>
            <a:ext cx="650557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14</Words>
  <Application>Microsoft Office PowerPoint</Application>
  <PresentationFormat>On-screen Show (4:3)</PresentationFormat>
  <Paragraphs>12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Aloe Extended</vt:lpstr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Bridget Riley- Op Art</dc:title>
  <dc:subject>Art</dc:subject>
  <dc:creator>Nicole Seibert</dc:creator>
  <cp:lastModifiedBy>Nicole Seibert</cp:lastModifiedBy>
  <cp:revision>11</cp:revision>
  <dcterms:created xsi:type="dcterms:W3CDTF">2007-09-17T02:30:12Z</dcterms:created>
  <dcterms:modified xsi:type="dcterms:W3CDTF">2009-07-16T21:22:41Z</dcterms:modified>
</cp:coreProperties>
</file>