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0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AF"/>
    <a:srgbClr val="C8915A"/>
    <a:srgbClr val="D1A375"/>
    <a:srgbClr val="CC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86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5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E0EC5B33-5CCB-4D30-AEA6-88F401E03C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9857F-7A61-4C83-925E-06FCE4C60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6192D-CEC8-4A8C-BD3F-94B27EFBD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AB1C1-4DE6-4132-B162-77010984C4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65AD4-6D04-4BBB-B723-47B5C5CEFA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9F0C-98E8-4558-9BD8-D4C17739CC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0E983-27E8-47D5-B6ED-43A9F09E8C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ED800-FBAA-4418-B677-C0F291648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D75A1-1FDE-40A6-BCAE-011272432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7BC2A-092E-4986-84E6-2D2FAB0C6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5FB4E-6BF5-4CB1-AB72-40B4027D4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banna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B769C187-9DDA-4F11-933B-E06352AD6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EXPHORSA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0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-108" charset="2"/>
        <a:buBlip>
          <a:blip r:embed="rId16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-108" charset="2"/>
        <a:buChar char="s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-108" charset="2"/>
        <a:buChar char="s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8" charset="2"/>
        <a:buChar char="s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8" charset="2"/>
        <a:buChar char="s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8" charset="2"/>
        <a:buChar char="s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8" charset="2"/>
        <a:buChar char="s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com/imgres?imgurl=http://www.angelo.edu/faculty/kboudrea/lagniappe/pictures_san_antonio_zoo_2/6_Nubian_Ibex_02.JPG&amp;imgrefurl=http://www.angelo.edu/faculty/kboudrea/lagniappe/pictures_san_antonio_zoo_2/pictures_san_antonio_zoo_2.htm&amp;h=922&amp;w=1382&amp;sz=205&amp;tbnid=VI48vkFh1yIJ:&amp;tbnh=100&amp;tbnw=150&amp;hl=en&amp;start=18&amp;prev=/images%3Fq%3Dibex%26hl%3Den%26lr%3D" TargetMode="External"/><Relationship Id="rId13" Type="http://schemas.openxmlformats.org/officeDocument/2006/relationships/image" Target="../media/image27.jpeg"/><Relationship Id="rId3" Type="http://schemas.openxmlformats.org/officeDocument/2006/relationships/image" Target="../media/image12.jpeg"/><Relationship Id="rId7" Type="http://schemas.openxmlformats.org/officeDocument/2006/relationships/image" Target="../media/image13.jpeg"/><Relationship Id="rId12" Type="http://schemas.openxmlformats.org/officeDocument/2006/relationships/hyperlink" Target="http://images.google.com/imgres?imgurl=http://www.sheffieldtheatres.co.uk/education/productions/minotaur/images/bull%20head%20lascaux4.jpg&amp;imgrefurl=http://www.sheffieldtheatres.co.uk/education/productions/minotaur/links.shtml&amp;h=344&amp;w=250&amp;sz=48&amp;tbnid=GqOScdoBUv8J:&amp;tbnh=116&amp;tbnw=84&amp;hl=en&amp;start=6&amp;prev=/images%3Fq%3Dprehistoric%2Bbulls%26hl%3Den%26lr%3D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11" Type="http://schemas.openxmlformats.org/officeDocument/2006/relationships/image" Target="../media/image26.jpeg"/><Relationship Id="rId5" Type="http://schemas.openxmlformats.org/officeDocument/2006/relationships/image" Target="../media/image23.jpeg"/><Relationship Id="rId10" Type="http://schemas.openxmlformats.org/officeDocument/2006/relationships/hyperlink" Target="http://images.google.com/imgres?imgurl=http://www.deerfarmer.co.nz/images/stag.jpg&amp;imgrefurl=http://www.deerfarmer.co.nz/iabouttdf.htm&amp;h=325&amp;w=292&amp;sz=14&amp;tbnid=VCzUINZK_68J:&amp;tbnh=114&amp;tbnw=102&amp;hl=en&amp;start=3&amp;prev=/images%3Fq%3Dstag%26hl%3Den%26lr%3D" TargetMode="External"/><Relationship Id="rId4" Type="http://schemas.openxmlformats.org/officeDocument/2006/relationships/image" Target="../media/image11.jpeg"/><Relationship Id="rId9" Type="http://schemas.openxmlformats.org/officeDocument/2006/relationships/image" Target="../media/image2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lascau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6172200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-257175" y="685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6" name="Rectangle 10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Georgia" pitchFamily="18" charset="0"/>
              </a:rPr>
              <a:t>Prehistoric 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pictograp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3657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9" descr="Bilbao%20Petrogly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524000"/>
            <a:ext cx="407831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Text Box 14"/>
          <p:cNvSpPr txBox="1">
            <a:spLocks noChangeArrowheads="1"/>
          </p:cNvSpPr>
          <p:nvPr/>
        </p:nvSpPr>
        <p:spPr bwMode="auto">
          <a:xfrm>
            <a:off x="152400" y="685800"/>
            <a:ext cx="4241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latin typeface="Georgia" pitchFamily="18" charset="0"/>
              </a:rPr>
              <a:t>Pictograph:  </a:t>
            </a:r>
          </a:p>
          <a:p>
            <a:pPr algn="l">
              <a:spcBef>
                <a:spcPct val="0"/>
              </a:spcBef>
            </a:pPr>
            <a:r>
              <a:rPr lang="en-US" sz="1800" dirty="0">
                <a:latin typeface="Georgia" pitchFamily="18" charset="0"/>
                <a:cs typeface="Times New Roman" pitchFamily="-108" charset="0"/>
              </a:rPr>
              <a:t>Painting on a surface </a:t>
            </a:r>
            <a:r>
              <a:rPr lang="en-US" sz="1800" dirty="0" smtClean="0">
                <a:latin typeface="Georgia" pitchFamily="18" charset="0"/>
                <a:cs typeface="Times New Roman" pitchFamily="-108" charset="0"/>
              </a:rPr>
              <a:t>like </a:t>
            </a:r>
            <a:r>
              <a:rPr lang="en-US" sz="1800" dirty="0">
                <a:latin typeface="Georgia" pitchFamily="18" charset="0"/>
                <a:cs typeface="Times New Roman" pitchFamily="-108" charset="0"/>
              </a:rPr>
              <a:t>a cave wall.</a:t>
            </a:r>
            <a:r>
              <a:rPr lang="en-US" sz="2000" dirty="0">
                <a:latin typeface="Georgia" pitchFamily="18" charset="0"/>
              </a:rPr>
              <a:t> </a:t>
            </a:r>
          </a:p>
        </p:txBody>
      </p:sp>
      <p:sp>
        <p:nvSpPr>
          <p:cNvPr id="4105" name="Text Box 15"/>
          <p:cNvSpPr txBox="1">
            <a:spLocks noChangeArrowheads="1"/>
          </p:cNvSpPr>
          <p:nvPr/>
        </p:nvSpPr>
        <p:spPr bwMode="auto">
          <a:xfrm>
            <a:off x="4748212" y="685800"/>
            <a:ext cx="43797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 err="1">
                <a:latin typeface="Georgia" pitchFamily="18" charset="0"/>
              </a:rPr>
              <a:t>Petroglyph</a:t>
            </a:r>
            <a:r>
              <a:rPr lang="en-US" dirty="0">
                <a:latin typeface="Georgia" pitchFamily="18" charset="0"/>
              </a:rPr>
              <a:t>:</a:t>
            </a:r>
          </a:p>
          <a:p>
            <a:pPr algn="l">
              <a:spcBef>
                <a:spcPct val="0"/>
              </a:spcBef>
            </a:pPr>
            <a:r>
              <a:rPr lang="en-US" sz="1800" dirty="0">
                <a:latin typeface="Georgia" pitchFamily="18" charset="0"/>
                <a:cs typeface="Times New Roman" pitchFamily="-108" charset="0"/>
              </a:rPr>
              <a:t>Design carved into rock or other surface.</a:t>
            </a:r>
            <a:r>
              <a:rPr lang="en-US" sz="1800" dirty="0">
                <a:latin typeface="Georgi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9" descr="The Painted Gallery Entr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457200"/>
            <a:ext cx="47402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133600" y="381000"/>
            <a:ext cx="472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dirty="0">
                <a:latin typeface="Georgia" pitchFamily="18" charset="0"/>
              </a:rPr>
              <a:t>Cave</a:t>
            </a:r>
            <a:r>
              <a:rPr lang="en-US" sz="3200" dirty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en-US" sz="3200" dirty="0">
                <a:latin typeface="Georgia" pitchFamily="18" charset="0"/>
              </a:rPr>
              <a:t>of Lascaux, France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38113" y="2406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2803525" y="26114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151" name="Picture 10" descr="Painted gallery : lower hors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5200" y="0"/>
            <a:ext cx="18288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2" name="Rectangle 11"/>
          <p:cNvSpPr>
            <a:spLocks noChangeArrowheads="1"/>
          </p:cNvSpPr>
          <p:nvPr/>
        </p:nvSpPr>
        <p:spPr bwMode="auto">
          <a:xfrm>
            <a:off x="2789238" y="2590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153" name="Picture 13" descr="Fourth bull 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5605463"/>
            <a:ext cx="1828800" cy="125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4" name="Rectangle 17"/>
          <p:cNvSpPr>
            <a:spLocks noChangeArrowheads="1"/>
          </p:cNvSpPr>
          <p:nvPr/>
        </p:nvSpPr>
        <p:spPr bwMode="auto">
          <a:xfrm>
            <a:off x="2782888" y="1782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5" name="Rectangle 20"/>
          <p:cNvSpPr>
            <a:spLocks noChangeArrowheads="1"/>
          </p:cNvSpPr>
          <p:nvPr/>
        </p:nvSpPr>
        <p:spPr bwMode="auto">
          <a:xfrm>
            <a:off x="-2597150" y="2378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6156" name="Picture 22" descr="Black stag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2590800"/>
            <a:ext cx="26670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7" name="Text Box 23"/>
          <p:cNvSpPr txBox="1">
            <a:spLocks noChangeArrowheads="1"/>
          </p:cNvSpPr>
          <p:nvPr/>
        </p:nvSpPr>
        <p:spPr bwMode="auto">
          <a:xfrm>
            <a:off x="0" y="1447800"/>
            <a:ext cx="19812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dirty="0">
                <a:latin typeface="Georgia" pitchFamily="18" charset="0"/>
              </a:rPr>
              <a:t>Discovered by four boys in 1940.</a:t>
            </a:r>
          </a:p>
          <a:p>
            <a:pPr algn="l">
              <a:spcBef>
                <a:spcPct val="0"/>
              </a:spcBef>
            </a:pPr>
            <a:endParaRPr lang="en-US" sz="2000" dirty="0">
              <a:latin typeface="Georgia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sz="2000" dirty="0">
                <a:latin typeface="Georgia" pitchFamily="18" charset="0"/>
              </a:rPr>
              <a:t>Caves are filled with pictographs and </a:t>
            </a:r>
            <a:r>
              <a:rPr lang="en-US" sz="2000" dirty="0" err="1">
                <a:latin typeface="Georgia" pitchFamily="18" charset="0"/>
              </a:rPr>
              <a:t>petroglyphs</a:t>
            </a:r>
            <a:r>
              <a:rPr lang="en-US" sz="2000" dirty="0">
                <a:latin typeface="Georgia" pitchFamily="18" charset="0"/>
              </a:rPr>
              <a:t> of hundreds of animals.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2" descr="Scene of the dead m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19325"/>
            <a:ext cx="3124200" cy="183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11138" y="2143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172" name="Picture 6" descr="The Great Hall of the Bulls: Overall Vie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0"/>
            <a:ext cx="3962400" cy="2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246063" y="1782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174" name="Rectangle 10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175" name="Picture 12" descr="The Main Gallery - overall vie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3657600"/>
            <a:ext cx="25495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9" descr="Painted gallery : ceili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1063" y="2057400"/>
            <a:ext cx="191293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7" name="Picture 3" descr="plan-grott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82913" y="304800"/>
            <a:ext cx="31781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8" name="Rectangle 13"/>
          <p:cNvSpPr>
            <a:spLocks noChangeArrowheads="1"/>
          </p:cNvSpPr>
          <p:nvPr/>
        </p:nvSpPr>
        <p:spPr bwMode="auto">
          <a:xfrm>
            <a:off x="225425" y="2057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179" name="Picture 15" descr="Black hors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43300" y="5510213"/>
            <a:ext cx="2057400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0" name="Rectangle 16"/>
          <p:cNvSpPr>
            <a:spLocks noChangeArrowheads="1"/>
          </p:cNvSpPr>
          <p:nvPr/>
        </p:nvSpPr>
        <p:spPr bwMode="auto">
          <a:xfrm>
            <a:off x="187325" y="2120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181" name="Picture 18" descr="The Chamber of Engravings: Overall View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4578350"/>
            <a:ext cx="3352800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2" name="Rectangle 19"/>
          <p:cNvSpPr>
            <a:spLocks noChangeArrowheads="1"/>
          </p:cNvSpPr>
          <p:nvPr/>
        </p:nvSpPr>
        <p:spPr bwMode="auto">
          <a:xfrm>
            <a:off x="227013" y="20113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7183" name="Picture 21" descr="Painted and engraved horse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362200" y="4191000"/>
            <a:ext cx="1343025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4" name="Picture 25" descr="The Lateral Passage: Overall View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09600" y="0"/>
            <a:ext cx="2971800" cy="20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5" name="Oval 26"/>
          <p:cNvSpPr>
            <a:spLocks noChangeArrowheads="1"/>
          </p:cNvSpPr>
          <p:nvPr/>
        </p:nvSpPr>
        <p:spPr bwMode="auto">
          <a:xfrm>
            <a:off x="6324600" y="228600"/>
            <a:ext cx="381000" cy="304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Oval 27"/>
          <p:cNvSpPr>
            <a:spLocks noChangeArrowheads="1"/>
          </p:cNvSpPr>
          <p:nvPr/>
        </p:nvSpPr>
        <p:spPr bwMode="auto">
          <a:xfrm>
            <a:off x="3657600" y="5562600"/>
            <a:ext cx="3810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Oval 28"/>
          <p:cNvSpPr>
            <a:spLocks noChangeArrowheads="1"/>
          </p:cNvSpPr>
          <p:nvPr/>
        </p:nvSpPr>
        <p:spPr bwMode="auto">
          <a:xfrm>
            <a:off x="228600" y="4724400"/>
            <a:ext cx="381000" cy="304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Oval 29"/>
          <p:cNvSpPr>
            <a:spLocks noChangeArrowheads="1"/>
          </p:cNvSpPr>
          <p:nvPr/>
        </p:nvSpPr>
        <p:spPr bwMode="auto">
          <a:xfrm>
            <a:off x="228600" y="2362200"/>
            <a:ext cx="381000" cy="3048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Oval 30"/>
          <p:cNvSpPr>
            <a:spLocks noChangeArrowheads="1"/>
          </p:cNvSpPr>
          <p:nvPr/>
        </p:nvSpPr>
        <p:spPr bwMode="auto">
          <a:xfrm>
            <a:off x="685800" y="228600"/>
            <a:ext cx="381000" cy="3048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Oval 31"/>
          <p:cNvSpPr>
            <a:spLocks noChangeArrowheads="1"/>
          </p:cNvSpPr>
          <p:nvPr/>
        </p:nvSpPr>
        <p:spPr bwMode="auto">
          <a:xfrm>
            <a:off x="7391400" y="2133600"/>
            <a:ext cx="381000" cy="304800"/>
          </a:xfrm>
          <a:prstGeom prst="ellipse">
            <a:avLst/>
          </a:prstGeom>
          <a:solidFill>
            <a:srgbClr val="FF5F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Oval 32"/>
          <p:cNvSpPr>
            <a:spLocks noChangeArrowheads="1"/>
          </p:cNvSpPr>
          <p:nvPr/>
        </p:nvSpPr>
        <p:spPr bwMode="auto">
          <a:xfrm>
            <a:off x="6400800" y="3810000"/>
            <a:ext cx="381000" cy="3048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3" descr="Great black bull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962400"/>
            <a:ext cx="22574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0" y="279400"/>
            <a:ext cx="7882286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latin typeface="Georgia" pitchFamily="18" charset="0"/>
              </a:rPr>
              <a:t>There are almost 600 pictures of animals, mostly horses.</a:t>
            </a:r>
          </a:p>
          <a:p>
            <a:pPr algn="l">
              <a:spcBef>
                <a:spcPct val="0"/>
              </a:spcBef>
            </a:pPr>
            <a:endParaRPr lang="en-US" dirty="0"/>
          </a:p>
          <a:p>
            <a:pPr algn="l">
              <a:spcBef>
                <a:spcPct val="0"/>
              </a:spcBef>
            </a:pPr>
            <a:endParaRPr lang="en-US" dirty="0"/>
          </a:p>
          <a:p>
            <a:pPr algn="l">
              <a:spcBef>
                <a:spcPct val="0"/>
              </a:spcBef>
            </a:pPr>
            <a:endParaRPr lang="en-US" dirty="0"/>
          </a:p>
          <a:p>
            <a:pPr algn="l">
              <a:spcBef>
                <a:spcPct val="0"/>
              </a:spcBef>
            </a:pPr>
            <a:r>
              <a:rPr lang="en-US" dirty="0"/>
              <a:t> </a:t>
            </a:r>
          </a:p>
          <a:p>
            <a:pPr algn="l">
              <a:spcBef>
                <a:spcPct val="0"/>
              </a:spcBef>
            </a:pPr>
            <a:endParaRPr lang="en-US" dirty="0"/>
          </a:p>
          <a:p>
            <a:pPr algn="l">
              <a:spcBef>
                <a:spcPct val="0"/>
              </a:spcBef>
            </a:pPr>
            <a:endParaRPr lang="en-US" dirty="0"/>
          </a:p>
          <a:p>
            <a:pPr algn="l">
              <a:spcBef>
                <a:spcPct val="0"/>
              </a:spcBef>
            </a:pPr>
            <a:endParaRPr lang="en-US" dirty="0"/>
          </a:p>
          <a:p>
            <a:pPr algn="l">
              <a:spcBef>
                <a:spcPct val="0"/>
              </a:spcBef>
            </a:pPr>
            <a:r>
              <a:rPr lang="en-US" dirty="0">
                <a:latin typeface="Georgia" pitchFamily="18" charset="0"/>
              </a:rPr>
              <a:t>Other animals painted are stags, bulls,  bison, and ibex.</a:t>
            </a:r>
          </a:p>
          <a:p>
            <a:pPr algn="l">
              <a:spcBef>
                <a:spcPct val="0"/>
              </a:spcBef>
            </a:pPr>
            <a:endParaRPr lang="en-US" dirty="0"/>
          </a:p>
          <a:p>
            <a:pPr algn="l">
              <a:spcBef>
                <a:spcPct val="0"/>
              </a:spcBef>
            </a:pPr>
            <a:endParaRPr lang="en-US" dirty="0"/>
          </a:p>
          <a:p>
            <a:pPr algn="l">
              <a:spcBef>
                <a:spcPct val="0"/>
              </a:spcBef>
            </a:pPr>
            <a:endParaRPr lang="en-US" dirty="0"/>
          </a:p>
          <a:p>
            <a:pPr algn="l">
              <a:spcBef>
                <a:spcPct val="0"/>
              </a:spcBef>
            </a:pPr>
            <a:endParaRPr lang="en-US" dirty="0"/>
          </a:p>
          <a:p>
            <a:pPr algn="l">
              <a:spcBef>
                <a:spcPct val="0"/>
              </a:spcBef>
            </a:pPr>
            <a:r>
              <a:rPr lang="en-US" dirty="0"/>
              <a:t> </a:t>
            </a:r>
          </a:p>
          <a:p>
            <a:pPr algn="l">
              <a:spcBef>
                <a:spcPct val="0"/>
              </a:spcBef>
            </a:pPr>
            <a:endParaRPr lang="en-US" dirty="0"/>
          </a:p>
          <a:p>
            <a:pPr algn="l">
              <a:spcBef>
                <a:spcPct val="0"/>
              </a:spcBef>
            </a:pPr>
            <a:endParaRPr lang="en-US" dirty="0"/>
          </a:p>
          <a:p>
            <a:pPr algn="l">
              <a:spcBef>
                <a:spcPct val="0"/>
              </a:spcBef>
            </a:pPr>
            <a:r>
              <a:rPr lang="en-US" dirty="0"/>
              <a:t>                          </a:t>
            </a:r>
            <a:r>
              <a:rPr lang="en-US" dirty="0">
                <a:latin typeface="Georgia" pitchFamily="18" charset="0"/>
              </a:rPr>
              <a:t>Only one man is painted.</a:t>
            </a:r>
          </a:p>
        </p:txBody>
      </p:sp>
      <p:pic>
        <p:nvPicPr>
          <p:cNvPr id="8196" name="Picture 4" descr="Black stag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990600"/>
            <a:ext cx="22860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803525" y="2600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8198" name="Picture 7" descr="Fourth bull 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4572000"/>
            <a:ext cx="2286000" cy="156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2649538" y="245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8200" name="Picture 10" descr="Falling cow with horn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0" y="1066800"/>
            <a:ext cx="2593975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180975" y="22463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2" name="Rectangle 14"/>
          <p:cNvSpPr>
            <a:spLocks noChangeArrowheads="1"/>
          </p:cNvSpPr>
          <p:nvPr/>
        </p:nvSpPr>
        <p:spPr bwMode="auto">
          <a:xfrm>
            <a:off x="101600" y="2686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8203" name="Picture 16" descr="Hors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" y="1143000"/>
            <a:ext cx="228600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7" descr="Scene of the dead man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4554538"/>
            <a:ext cx="3581400" cy="210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9" descr="6_Nubian_Ibex_02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34200" y="3429000"/>
            <a:ext cx="1238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6" name="Picture 21" descr="stag">
            <a:hlinkClick r:id="rId10"/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200400" y="2286000"/>
            <a:ext cx="785813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7" name="Picture 23" descr="bull%2520head%2520lascaux4">
            <a:hlinkClick r:id="rId12"/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090988" y="3733800"/>
            <a:ext cx="960437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Great Hall of Bul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68313" y="228600"/>
            <a:ext cx="8205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/>
              <a:t>Why did they paint the cave?            What do the paintings mean?</a:t>
            </a:r>
          </a:p>
        </p:txBody>
      </p:sp>
      <p:sp>
        <p:nvSpPr>
          <p:cNvPr id="7175" name="Text Box 7" descr="Canvas"/>
          <p:cNvSpPr txBox="1">
            <a:spLocks noChangeArrowheads="1"/>
          </p:cNvSpPr>
          <p:nvPr/>
        </p:nvSpPr>
        <p:spPr bwMode="auto">
          <a:xfrm>
            <a:off x="2154238" y="2438400"/>
            <a:ext cx="4835525" cy="3968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/>
              <a:t>Just the animals that were around at that time.</a:t>
            </a:r>
          </a:p>
        </p:txBody>
      </p:sp>
      <p:sp>
        <p:nvSpPr>
          <p:cNvPr id="7176" name="Rectangle 8" descr="Canvas"/>
          <p:cNvSpPr>
            <a:spLocks noChangeArrowheads="1"/>
          </p:cNvSpPr>
          <p:nvPr/>
        </p:nvSpPr>
        <p:spPr bwMode="auto">
          <a:xfrm>
            <a:off x="2335213" y="3230563"/>
            <a:ext cx="4473575" cy="3968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/>
              <a:t>Instructions on how to hunt or not to hunt.</a:t>
            </a:r>
          </a:p>
        </p:txBody>
      </p:sp>
      <p:sp>
        <p:nvSpPr>
          <p:cNvPr id="7177" name="Rectangle 9" descr="Canvas"/>
          <p:cNvSpPr>
            <a:spLocks noChangeArrowheads="1"/>
          </p:cNvSpPr>
          <p:nvPr/>
        </p:nvSpPr>
        <p:spPr bwMode="auto">
          <a:xfrm>
            <a:off x="2228850" y="4038600"/>
            <a:ext cx="4684713" cy="3968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/>
              <a:t>The cave was used for religious ceremonies.</a:t>
            </a:r>
          </a:p>
        </p:txBody>
      </p:sp>
      <p:sp>
        <p:nvSpPr>
          <p:cNvPr id="7178" name="Rectangle 10" descr="Canvas"/>
          <p:cNvSpPr>
            <a:spLocks noChangeArrowheads="1"/>
          </p:cNvSpPr>
          <p:nvPr/>
        </p:nvSpPr>
        <p:spPr bwMode="auto">
          <a:xfrm>
            <a:off x="2482850" y="4953000"/>
            <a:ext cx="4317207" cy="40011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000" dirty="0" smtClean="0"/>
              <a:t>Paintings </a:t>
            </a:r>
            <a:r>
              <a:rPr lang="en-US" sz="2000" dirty="0"/>
              <a:t>were for good luck in hunting.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  <p:bldP spid="7176" grpId="0" animBg="1" autoUpdateAnimBg="0"/>
      <p:bldP spid="7177" grpId="0" animBg="1" autoUpdateAnimBg="0"/>
      <p:bldP spid="7178" grpId="0" animBg="1" autoUpdateAnimBg="0"/>
    </p:bldLst>
  </p:timing>
</p:sld>
</file>

<file path=ppt/theme/theme1.xml><?xml version="1.0" encoding="utf-8"?>
<a:theme xmlns:a="http://schemas.openxmlformats.org/drawingml/2006/main" name="Expedition">
  <a:themeElements>
    <a:clrScheme name="Expedition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Expedi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108" charset="0"/>
          </a:defRPr>
        </a:defPPr>
      </a:lstStyle>
    </a:lnDef>
  </a:objectDefaults>
  <a:extraClrSchemeLst>
    <a:extraClrScheme>
      <a:clrScheme name="Expedition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xpedition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Designs\Expedition.pot</Template>
  <TotalTime>56</TotalTime>
  <Words>129</Words>
  <Application>Microsoft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Times New Roman</vt:lpstr>
      <vt:lpstr>Arial</vt:lpstr>
      <vt:lpstr>Wingdings</vt:lpstr>
      <vt:lpstr>Calibri</vt:lpstr>
      <vt:lpstr>Expedition</vt:lpstr>
      <vt:lpstr>Prehistoric Art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Cave Art</dc:title>
  <dc:subject>Art</dc:subject>
  <dc:creator>Nicole Seibert</dc:creator>
  <cp:lastModifiedBy>Nicole Seibert</cp:lastModifiedBy>
  <cp:revision>13</cp:revision>
  <dcterms:created xsi:type="dcterms:W3CDTF">2005-06-16T22:15:39Z</dcterms:created>
  <dcterms:modified xsi:type="dcterms:W3CDTF">2009-07-16T21:38:44Z</dcterms:modified>
</cp:coreProperties>
</file>