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61" r:id="rId4"/>
    <p:sldId id="268" r:id="rId5"/>
    <p:sldId id="269" r:id="rId6"/>
    <p:sldId id="260" r:id="rId7"/>
    <p:sldId id="263" r:id="rId8"/>
    <p:sldId id="264" r:id="rId9"/>
    <p:sldId id="265" r:id="rId10"/>
    <p:sldId id="266" r:id="rId11"/>
    <p:sldId id="262" r:id="rId12"/>
    <p:sldId id="267" r:id="rId13"/>
    <p:sldId id="273"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A12E86D-47D5-48C9-A162-B485F0B9FD5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341B853-803A-40C8-AE2C-DC93AC307B3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152520-C6D5-499B-B720-9602A01EC09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F1936E6-C769-4AEF-9B67-230FBC24474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628477-91DC-45F2-B08E-9018CF3DDDB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FA02FF0-5BE6-42FD-9DDC-EA38C3B7AA3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B58AB42-5116-4301-A2C6-3E64AC2C9A2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C156F36-5139-426F-9A36-44F850651A6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43D9004-75B0-4113-B499-F4C1CD45C7A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83581DC-C8C6-44B7-B3B4-8C0B451145C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2360FFE-1FC4-49CE-BF9E-1673D86C027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8D72F9A-6A81-43E7-8953-CE8966CF8CAF}"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228600"/>
            <a:ext cx="8534400" cy="990600"/>
          </a:xfrm>
        </p:spPr>
        <p:txBody>
          <a:bodyPr/>
          <a:lstStyle/>
          <a:p>
            <a:pPr eaLnBrk="1" hangingPunct="1"/>
            <a:r>
              <a:rPr lang="en-US" sz="4800" smtClean="0">
                <a:latin typeface="Georgia" pitchFamily="18" charset="0"/>
              </a:rPr>
              <a:t>Wassily Kandinsky</a:t>
            </a:r>
          </a:p>
        </p:txBody>
      </p:sp>
      <p:pic>
        <p:nvPicPr>
          <p:cNvPr id="2051" name="Picture 4" descr="kandinsky"/>
          <p:cNvPicPr>
            <a:picLocks noChangeAspect="1" noChangeArrowheads="1"/>
          </p:cNvPicPr>
          <p:nvPr/>
        </p:nvPicPr>
        <p:blipFill>
          <a:blip r:embed="rId2"/>
          <a:srcRect/>
          <a:stretch>
            <a:fillRect/>
          </a:stretch>
        </p:blipFill>
        <p:spPr bwMode="auto">
          <a:xfrm>
            <a:off x="1295400" y="1219200"/>
            <a:ext cx="6375400" cy="478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kandinsky"/>
          <p:cNvPicPr>
            <a:picLocks noChangeAspect="1" noChangeArrowheads="1"/>
          </p:cNvPicPr>
          <p:nvPr/>
        </p:nvPicPr>
        <p:blipFill>
          <a:blip r:embed="rId2"/>
          <a:srcRect/>
          <a:stretch>
            <a:fillRect/>
          </a:stretch>
        </p:blipFill>
        <p:spPr bwMode="auto">
          <a:xfrm>
            <a:off x="762000" y="790575"/>
            <a:ext cx="7620000" cy="5278438"/>
          </a:xfrm>
          <a:prstGeom prst="rect">
            <a:avLst/>
          </a:prstGeom>
          <a:noFill/>
          <a:ln w="9525">
            <a:noFill/>
            <a:miter lim="800000"/>
            <a:headEnd/>
            <a:tailEnd/>
          </a:ln>
        </p:spPr>
      </p:pic>
      <p:sp>
        <p:nvSpPr>
          <p:cNvPr id="11267" name="Text Box 5"/>
          <p:cNvSpPr txBox="1">
            <a:spLocks noChangeArrowheads="1"/>
          </p:cNvSpPr>
          <p:nvPr/>
        </p:nvSpPr>
        <p:spPr bwMode="auto">
          <a:xfrm>
            <a:off x="3810000" y="6324600"/>
            <a:ext cx="1644650" cy="366713"/>
          </a:xfrm>
          <a:prstGeom prst="rect">
            <a:avLst/>
          </a:prstGeom>
          <a:noFill/>
          <a:ln w="9525">
            <a:noFill/>
            <a:miter lim="800000"/>
            <a:headEnd/>
            <a:tailEnd/>
          </a:ln>
        </p:spPr>
        <p:txBody>
          <a:bodyPr wrap="none">
            <a:spAutoFit/>
          </a:bodyPr>
          <a:lstStyle/>
          <a:p>
            <a:r>
              <a:rPr lang="en-US"/>
              <a:t>Composition 8</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descr="kandinsky"/>
          <p:cNvPicPr>
            <a:picLocks noChangeAspect="1" noChangeArrowheads="1"/>
          </p:cNvPicPr>
          <p:nvPr/>
        </p:nvPicPr>
        <p:blipFill>
          <a:blip r:embed="rId2"/>
          <a:srcRect/>
          <a:stretch>
            <a:fillRect/>
          </a:stretch>
        </p:blipFill>
        <p:spPr bwMode="auto">
          <a:xfrm>
            <a:off x="1185863" y="876300"/>
            <a:ext cx="6772275" cy="5105400"/>
          </a:xfrm>
          <a:prstGeom prst="rect">
            <a:avLst/>
          </a:prstGeom>
          <a:noFill/>
          <a:ln w="9525">
            <a:noFill/>
            <a:miter lim="800000"/>
            <a:headEnd/>
            <a:tailEnd/>
          </a:ln>
        </p:spPr>
      </p:pic>
      <p:sp>
        <p:nvSpPr>
          <p:cNvPr id="12291" name="Text Box 5"/>
          <p:cNvSpPr txBox="1">
            <a:spLocks noChangeArrowheads="1"/>
          </p:cNvSpPr>
          <p:nvPr/>
        </p:nvSpPr>
        <p:spPr bwMode="auto">
          <a:xfrm>
            <a:off x="3413125" y="6208713"/>
            <a:ext cx="1822450" cy="366712"/>
          </a:xfrm>
          <a:prstGeom prst="rect">
            <a:avLst/>
          </a:prstGeom>
          <a:noFill/>
          <a:ln w="9525">
            <a:noFill/>
            <a:miter lim="800000"/>
            <a:headEnd/>
            <a:tailEnd/>
          </a:ln>
        </p:spPr>
        <p:txBody>
          <a:bodyPr wrap="none">
            <a:spAutoFit/>
          </a:bodyPr>
          <a:lstStyle/>
          <a:p>
            <a:r>
              <a:rPr lang="en-US"/>
              <a:t>Black and Violet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descr="kandinsky"/>
          <p:cNvPicPr>
            <a:picLocks noChangeAspect="1" noChangeArrowheads="1"/>
          </p:cNvPicPr>
          <p:nvPr/>
        </p:nvPicPr>
        <p:blipFill>
          <a:blip r:embed="rId2"/>
          <a:srcRect/>
          <a:stretch>
            <a:fillRect/>
          </a:stretch>
        </p:blipFill>
        <p:spPr bwMode="auto">
          <a:xfrm>
            <a:off x="609600" y="1125538"/>
            <a:ext cx="7924800" cy="4606925"/>
          </a:xfrm>
          <a:prstGeom prst="rect">
            <a:avLst/>
          </a:prstGeom>
          <a:noFill/>
          <a:ln w="9525">
            <a:noFill/>
            <a:miter lim="800000"/>
            <a:headEnd/>
            <a:tailEnd/>
          </a:ln>
        </p:spPr>
      </p:pic>
      <p:sp>
        <p:nvSpPr>
          <p:cNvPr id="13315" name="Text Box 5"/>
          <p:cNvSpPr txBox="1">
            <a:spLocks noChangeArrowheads="1"/>
          </p:cNvSpPr>
          <p:nvPr/>
        </p:nvSpPr>
        <p:spPr bwMode="auto">
          <a:xfrm>
            <a:off x="3794125" y="6284913"/>
            <a:ext cx="1530350" cy="366712"/>
          </a:xfrm>
          <a:prstGeom prst="rect">
            <a:avLst/>
          </a:prstGeom>
          <a:noFill/>
          <a:ln w="9525">
            <a:noFill/>
            <a:miter lim="800000"/>
            <a:headEnd/>
            <a:tailEnd/>
          </a:ln>
        </p:spPr>
        <p:txBody>
          <a:bodyPr wrap="none">
            <a:spAutoFit/>
          </a:bodyPr>
          <a:lstStyle/>
          <a:p>
            <a:r>
              <a:rPr lang="en-US"/>
              <a:t>Composion 9</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990600" y="685800"/>
            <a:ext cx="7162800" cy="53721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1219200" y="0"/>
            <a:ext cx="6781800" cy="7402513"/>
          </a:xfrm>
          <a:prstGeom prst="rect">
            <a:avLst/>
          </a:prstGeom>
          <a:noFill/>
          <a:ln w="9525">
            <a:noFill/>
            <a:miter lim="800000"/>
            <a:headEnd/>
            <a:tailEnd/>
          </a:ln>
        </p:spPr>
        <p:txBody>
          <a:bodyPr>
            <a:spAutoFit/>
          </a:bodyPr>
          <a:lstStyle/>
          <a:p>
            <a:pPr>
              <a:spcBef>
                <a:spcPct val="50000"/>
              </a:spcBef>
            </a:pPr>
            <a:endParaRPr lang="en-US" sz="2800" b="1">
              <a:latin typeface="Georgia" pitchFamily="18" charset="0"/>
            </a:endParaRPr>
          </a:p>
          <a:p>
            <a:pPr>
              <a:spcBef>
                <a:spcPct val="50000"/>
              </a:spcBef>
            </a:pPr>
            <a:r>
              <a:rPr lang="en-US" sz="2800" b="1">
                <a:latin typeface="Georgia" pitchFamily="18" charset="0"/>
              </a:rPr>
              <a:t>Wassily Kandinsky- 1866-1944</a:t>
            </a:r>
          </a:p>
          <a:p>
            <a:pPr>
              <a:spcBef>
                <a:spcPct val="50000"/>
              </a:spcBef>
            </a:pPr>
            <a:r>
              <a:rPr lang="en-US" sz="2400">
                <a:latin typeface="Georgia" pitchFamily="18" charset="0"/>
              </a:rPr>
              <a:t>Russian-born artist, one of the first creators of abstraction in modern painting.</a:t>
            </a:r>
          </a:p>
          <a:p>
            <a:pPr>
              <a:spcBef>
                <a:spcPct val="50000"/>
              </a:spcBef>
            </a:pPr>
            <a:endParaRPr lang="en-US" sz="2400">
              <a:latin typeface="Georgia" pitchFamily="18" charset="0"/>
            </a:endParaRPr>
          </a:p>
          <a:p>
            <a:pPr>
              <a:spcBef>
                <a:spcPct val="50000"/>
              </a:spcBef>
            </a:pPr>
            <a:r>
              <a:rPr lang="en-US" sz="2400">
                <a:latin typeface="Georgia" pitchFamily="18" charset="0"/>
              </a:rPr>
              <a:t>Kandinsky was an accomplished musician and once stated that </a:t>
            </a:r>
            <a:r>
              <a:rPr lang="en-US" sz="2400" i="1">
                <a:latin typeface="Georgia" pitchFamily="18" charset="0"/>
              </a:rPr>
              <a:t>“Color is the keyboard, the eyes are the harmonies, the soul is the piano with many strings. The artist is the hand that plays, touching one key or another, to cause vibrations in the soul.”</a:t>
            </a:r>
            <a:r>
              <a:rPr lang="en-US" sz="2400">
                <a:latin typeface="Georgia" pitchFamily="18" charset="0"/>
              </a:rPr>
              <a:t>   </a:t>
            </a:r>
            <a:r>
              <a:rPr lang="en-US">
                <a:latin typeface="Georgia" pitchFamily="18" charset="0"/>
              </a:rPr>
              <a:t>(Web Museum)</a:t>
            </a:r>
          </a:p>
          <a:p>
            <a:pPr>
              <a:spcBef>
                <a:spcPct val="50000"/>
              </a:spcBef>
            </a:pPr>
            <a:endParaRPr lang="en-US" sz="1600">
              <a:latin typeface="Georgia" pitchFamily="18" charset="0"/>
            </a:endParaRPr>
          </a:p>
          <a:p>
            <a:pPr>
              <a:spcBef>
                <a:spcPct val="50000"/>
              </a:spcBef>
            </a:pPr>
            <a:r>
              <a:rPr lang="en-US" sz="2400">
                <a:latin typeface="Georgia" pitchFamily="18" charset="0"/>
              </a:rPr>
              <a:t>He even claimed that, “when he saw color he heard music.”  </a:t>
            </a:r>
            <a:endParaRPr lang="en-US" sz="2800">
              <a:latin typeface="Georgia" pitchFamily="18" charset="0"/>
            </a:endParaRPr>
          </a:p>
          <a:p>
            <a:pPr>
              <a:spcBef>
                <a:spcPct val="50000"/>
              </a:spcBef>
            </a:pPr>
            <a:endParaRPr lang="en-US" sz="2800">
              <a:latin typeface="Georgia" pitchFamily="18" charset="0"/>
            </a:endParaRPr>
          </a:p>
          <a:p>
            <a:pPr>
              <a:spcBef>
                <a:spcPct val="50000"/>
              </a:spcBef>
            </a:pP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kandinsky"/>
          <p:cNvPicPr>
            <a:picLocks noChangeAspect="1" noChangeArrowheads="1"/>
          </p:cNvPicPr>
          <p:nvPr/>
        </p:nvPicPr>
        <p:blipFill>
          <a:blip r:embed="rId2"/>
          <a:srcRect/>
          <a:stretch>
            <a:fillRect/>
          </a:stretch>
        </p:blipFill>
        <p:spPr bwMode="auto">
          <a:xfrm>
            <a:off x="1457325" y="1100138"/>
            <a:ext cx="6229350" cy="4657725"/>
          </a:xfrm>
          <a:prstGeom prst="rect">
            <a:avLst/>
          </a:prstGeom>
          <a:noFill/>
          <a:ln w="9525">
            <a:noFill/>
            <a:miter lim="800000"/>
            <a:headEnd/>
            <a:tailEnd/>
          </a:ln>
        </p:spPr>
      </p:pic>
      <p:sp>
        <p:nvSpPr>
          <p:cNvPr id="4099" name="Text Box 7"/>
          <p:cNvSpPr txBox="1">
            <a:spLocks noChangeArrowheads="1"/>
          </p:cNvSpPr>
          <p:nvPr/>
        </p:nvSpPr>
        <p:spPr bwMode="auto">
          <a:xfrm>
            <a:off x="3581400" y="6096000"/>
            <a:ext cx="2051050" cy="366713"/>
          </a:xfrm>
          <a:prstGeom prst="rect">
            <a:avLst/>
          </a:prstGeom>
          <a:noFill/>
          <a:ln w="9525">
            <a:noFill/>
            <a:miter lim="800000"/>
            <a:headEnd/>
            <a:tailEnd/>
          </a:ln>
        </p:spPr>
        <p:txBody>
          <a:bodyPr wrap="none">
            <a:spAutoFit/>
          </a:bodyPr>
          <a:lstStyle/>
          <a:p>
            <a:r>
              <a:rPr lang="en-US" dirty="0"/>
              <a:t>Autumn in Bavaria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kandinsky"/>
          <p:cNvPicPr>
            <a:picLocks noChangeAspect="1" noChangeArrowheads="1"/>
          </p:cNvPicPr>
          <p:nvPr/>
        </p:nvPicPr>
        <p:blipFill>
          <a:blip r:embed="rId2"/>
          <a:srcRect/>
          <a:stretch>
            <a:fillRect/>
          </a:stretch>
        </p:blipFill>
        <p:spPr bwMode="auto">
          <a:xfrm>
            <a:off x="2427288" y="609600"/>
            <a:ext cx="4175125" cy="5486400"/>
          </a:xfrm>
          <a:prstGeom prst="rect">
            <a:avLst/>
          </a:prstGeom>
          <a:noFill/>
          <a:ln w="9525">
            <a:noFill/>
            <a:miter lim="800000"/>
            <a:headEnd/>
            <a:tailEnd/>
          </a:ln>
        </p:spPr>
      </p:pic>
      <p:sp>
        <p:nvSpPr>
          <p:cNvPr id="5123" name="Text Box 5"/>
          <p:cNvSpPr txBox="1">
            <a:spLocks noChangeArrowheads="1"/>
          </p:cNvSpPr>
          <p:nvPr/>
        </p:nvSpPr>
        <p:spPr bwMode="auto">
          <a:xfrm>
            <a:off x="3657600" y="6248400"/>
            <a:ext cx="1543050" cy="366713"/>
          </a:xfrm>
          <a:prstGeom prst="rect">
            <a:avLst/>
          </a:prstGeom>
          <a:noFill/>
          <a:ln w="9525">
            <a:noFill/>
            <a:miter lim="800000"/>
            <a:headEnd/>
            <a:tailEnd/>
          </a:ln>
        </p:spPr>
        <p:txBody>
          <a:bodyPr wrap="none">
            <a:spAutoFit/>
          </a:bodyPr>
          <a:lstStyle/>
          <a:p>
            <a:r>
              <a:rPr lang="en-US"/>
              <a:t>Improvisation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lamb"/>
          <p:cNvPicPr>
            <a:picLocks noChangeAspect="1" noChangeArrowheads="1"/>
          </p:cNvPicPr>
          <p:nvPr/>
        </p:nvPicPr>
        <p:blipFill>
          <a:blip r:embed="rId2"/>
          <a:srcRect/>
          <a:stretch>
            <a:fillRect/>
          </a:stretch>
        </p:blipFill>
        <p:spPr bwMode="auto">
          <a:xfrm>
            <a:off x="762000" y="457200"/>
            <a:ext cx="7854950" cy="5572125"/>
          </a:xfrm>
          <a:prstGeom prst="rect">
            <a:avLst/>
          </a:prstGeom>
          <a:noFill/>
          <a:ln w="9525">
            <a:noFill/>
            <a:miter lim="800000"/>
            <a:headEnd/>
            <a:tailEnd/>
          </a:ln>
        </p:spPr>
      </p:pic>
      <p:sp>
        <p:nvSpPr>
          <p:cNvPr id="6147" name="Text Box 5"/>
          <p:cNvSpPr txBox="1">
            <a:spLocks noChangeArrowheads="1"/>
          </p:cNvSpPr>
          <p:nvPr/>
        </p:nvSpPr>
        <p:spPr bwMode="auto">
          <a:xfrm>
            <a:off x="3962400" y="6172200"/>
            <a:ext cx="774700" cy="369888"/>
          </a:xfrm>
          <a:prstGeom prst="rect">
            <a:avLst/>
          </a:prstGeom>
          <a:noFill/>
          <a:ln w="9525">
            <a:noFill/>
            <a:miter lim="800000"/>
            <a:headEnd/>
            <a:tailEnd/>
          </a:ln>
        </p:spPr>
        <p:txBody>
          <a:bodyPr wrap="none">
            <a:spAutoFit/>
          </a:bodyPr>
          <a:lstStyle/>
          <a:p>
            <a:r>
              <a:rPr lang="en-US">
                <a:latin typeface="Georgia" pitchFamily="18" charset="0"/>
              </a:rPr>
              <a:t>Lamb</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descr="kandinsky"/>
          <p:cNvPicPr>
            <a:picLocks noChangeAspect="1" noChangeArrowheads="1"/>
          </p:cNvPicPr>
          <p:nvPr/>
        </p:nvPicPr>
        <p:blipFill>
          <a:blip r:embed="rId2"/>
          <a:srcRect/>
          <a:stretch>
            <a:fillRect/>
          </a:stretch>
        </p:blipFill>
        <p:spPr bwMode="auto">
          <a:xfrm>
            <a:off x="914400" y="609600"/>
            <a:ext cx="7239000" cy="5429250"/>
          </a:xfrm>
          <a:prstGeom prst="rect">
            <a:avLst/>
          </a:prstGeom>
          <a:noFill/>
          <a:ln w="9525">
            <a:noFill/>
            <a:miter lim="800000"/>
            <a:headEnd/>
            <a:tailEnd/>
          </a:ln>
        </p:spPr>
      </p:pic>
      <p:sp>
        <p:nvSpPr>
          <p:cNvPr id="7171" name="Text Box 5"/>
          <p:cNvSpPr txBox="1">
            <a:spLocks noChangeArrowheads="1"/>
          </p:cNvSpPr>
          <p:nvPr/>
        </p:nvSpPr>
        <p:spPr bwMode="auto">
          <a:xfrm>
            <a:off x="3794125" y="6284913"/>
            <a:ext cx="1276350" cy="366712"/>
          </a:xfrm>
          <a:prstGeom prst="rect">
            <a:avLst/>
          </a:prstGeom>
          <a:noFill/>
          <a:ln w="9525">
            <a:noFill/>
            <a:miter lim="800000"/>
            <a:headEnd/>
            <a:tailEnd/>
          </a:ln>
        </p:spPr>
        <p:txBody>
          <a:bodyPr wrap="none">
            <a:spAutoFit/>
          </a:bodyPr>
          <a:lstStyle/>
          <a:p>
            <a:r>
              <a:rPr lang="en-US"/>
              <a:t>Black Spot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descr="kandinsky"/>
          <p:cNvPicPr>
            <a:picLocks noChangeAspect="1" noChangeArrowheads="1"/>
          </p:cNvPicPr>
          <p:nvPr/>
        </p:nvPicPr>
        <p:blipFill>
          <a:blip r:embed="rId2"/>
          <a:srcRect/>
          <a:stretch>
            <a:fillRect/>
          </a:stretch>
        </p:blipFill>
        <p:spPr bwMode="auto">
          <a:xfrm>
            <a:off x="685800" y="969963"/>
            <a:ext cx="7848600" cy="4965700"/>
          </a:xfrm>
          <a:prstGeom prst="rect">
            <a:avLst/>
          </a:prstGeom>
          <a:noFill/>
          <a:ln w="9525">
            <a:noFill/>
            <a:miter lim="800000"/>
            <a:headEnd/>
            <a:tailEnd/>
          </a:ln>
        </p:spPr>
      </p:pic>
      <p:sp>
        <p:nvSpPr>
          <p:cNvPr id="8195" name="Text Box 5"/>
          <p:cNvSpPr txBox="1">
            <a:spLocks noChangeArrowheads="1"/>
          </p:cNvSpPr>
          <p:nvPr/>
        </p:nvSpPr>
        <p:spPr bwMode="auto">
          <a:xfrm>
            <a:off x="3657600" y="6248400"/>
            <a:ext cx="1644650" cy="366713"/>
          </a:xfrm>
          <a:prstGeom prst="rect">
            <a:avLst/>
          </a:prstGeom>
          <a:noFill/>
          <a:ln w="9525">
            <a:noFill/>
            <a:miter lim="800000"/>
            <a:headEnd/>
            <a:tailEnd/>
          </a:ln>
        </p:spPr>
        <p:txBody>
          <a:bodyPr wrap="none">
            <a:spAutoFit/>
          </a:bodyPr>
          <a:lstStyle/>
          <a:p>
            <a:r>
              <a:rPr lang="en-US"/>
              <a:t>Composition 4</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descr="kandinsky"/>
          <p:cNvPicPr>
            <a:picLocks noChangeAspect="1" noChangeArrowheads="1"/>
          </p:cNvPicPr>
          <p:nvPr/>
        </p:nvPicPr>
        <p:blipFill>
          <a:blip r:embed="rId2"/>
          <a:srcRect/>
          <a:stretch>
            <a:fillRect/>
          </a:stretch>
        </p:blipFill>
        <p:spPr bwMode="auto">
          <a:xfrm>
            <a:off x="838200" y="822325"/>
            <a:ext cx="7543800" cy="5265738"/>
          </a:xfrm>
          <a:prstGeom prst="rect">
            <a:avLst/>
          </a:prstGeom>
          <a:noFill/>
          <a:ln w="9525">
            <a:noFill/>
            <a:miter lim="800000"/>
            <a:headEnd/>
            <a:tailEnd/>
          </a:ln>
        </p:spPr>
      </p:pic>
      <p:sp>
        <p:nvSpPr>
          <p:cNvPr id="9219" name="Text Box 5"/>
          <p:cNvSpPr txBox="1">
            <a:spLocks noChangeArrowheads="1"/>
          </p:cNvSpPr>
          <p:nvPr/>
        </p:nvSpPr>
        <p:spPr bwMode="auto">
          <a:xfrm>
            <a:off x="3717925" y="6284913"/>
            <a:ext cx="1644650" cy="366712"/>
          </a:xfrm>
          <a:prstGeom prst="rect">
            <a:avLst/>
          </a:prstGeom>
          <a:noFill/>
          <a:ln w="9525">
            <a:noFill/>
            <a:miter lim="800000"/>
            <a:headEnd/>
            <a:tailEnd/>
          </a:ln>
        </p:spPr>
        <p:txBody>
          <a:bodyPr wrap="none">
            <a:spAutoFit/>
          </a:bodyPr>
          <a:lstStyle/>
          <a:p>
            <a:r>
              <a:rPr lang="en-US"/>
              <a:t>Composition 5</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descr="kandinsky"/>
          <p:cNvPicPr>
            <a:picLocks noChangeAspect="1" noChangeArrowheads="1"/>
          </p:cNvPicPr>
          <p:nvPr/>
        </p:nvPicPr>
        <p:blipFill>
          <a:blip r:embed="rId2"/>
          <a:srcRect/>
          <a:stretch>
            <a:fillRect/>
          </a:stretch>
        </p:blipFill>
        <p:spPr bwMode="auto">
          <a:xfrm>
            <a:off x="609600" y="785813"/>
            <a:ext cx="7848600" cy="5233987"/>
          </a:xfrm>
          <a:prstGeom prst="rect">
            <a:avLst/>
          </a:prstGeom>
          <a:noFill/>
          <a:ln w="9525">
            <a:noFill/>
            <a:miter lim="800000"/>
            <a:headEnd/>
            <a:tailEnd/>
          </a:ln>
        </p:spPr>
      </p:pic>
      <p:sp>
        <p:nvSpPr>
          <p:cNvPr id="10243" name="Text Box 5"/>
          <p:cNvSpPr txBox="1">
            <a:spLocks noChangeArrowheads="1"/>
          </p:cNvSpPr>
          <p:nvPr/>
        </p:nvSpPr>
        <p:spPr bwMode="auto">
          <a:xfrm>
            <a:off x="3505200" y="6248400"/>
            <a:ext cx="1644650" cy="366713"/>
          </a:xfrm>
          <a:prstGeom prst="rect">
            <a:avLst/>
          </a:prstGeom>
          <a:noFill/>
          <a:ln w="9525">
            <a:noFill/>
            <a:miter lim="800000"/>
            <a:headEnd/>
            <a:tailEnd/>
          </a:ln>
        </p:spPr>
        <p:txBody>
          <a:bodyPr wrap="none">
            <a:spAutoFit/>
          </a:bodyPr>
          <a:lstStyle/>
          <a:p>
            <a:r>
              <a:rPr lang="en-US"/>
              <a:t>Composition7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100</TotalTime>
  <Words>107</Words>
  <Application>Microsoft Office PowerPoint</Application>
  <PresentationFormat>On-screen Show (4:3)</PresentationFormat>
  <Paragraphs>18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Georgia</vt:lpstr>
      <vt:lpstr>Default Design</vt:lpstr>
      <vt:lpstr>Wassily Kandinsky</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Wassily Kandinsky</dc:title>
  <dc:subject>Art</dc:subject>
  <dc:creator>Nicole Seibert</dc:creator>
  <cp:lastModifiedBy>Nicole Seibert</cp:lastModifiedBy>
  <cp:revision>12</cp:revision>
  <dcterms:created xsi:type="dcterms:W3CDTF">2004-08-16T15:55:31Z</dcterms:created>
  <dcterms:modified xsi:type="dcterms:W3CDTF">2009-07-16T23:10:29Z</dcterms:modified>
</cp:coreProperties>
</file>