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2" r:id="rId3"/>
    <p:sldId id="258" r:id="rId4"/>
    <p:sldId id="262" r:id="rId5"/>
    <p:sldId id="259" r:id="rId6"/>
    <p:sldId id="261" r:id="rId7"/>
    <p:sldId id="281" r:id="rId8"/>
    <p:sldId id="279" r:id="rId9"/>
    <p:sldId id="283" r:id="rId10"/>
    <p:sldId id="278" r:id="rId11"/>
    <p:sldId id="267" r:id="rId12"/>
    <p:sldId id="263" r:id="rId13"/>
    <p:sldId id="271" r:id="rId14"/>
    <p:sldId id="264" r:id="rId15"/>
    <p:sldId id="265" r:id="rId16"/>
    <p:sldId id="266" r:id="rId17"/>
    <p:sldId id="268" r:id="rId18"/>
    <p:sldId id="256" r:id="rId19"/>
    <p:sldId id="27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E9777-B135-45E2-8042-EF8AC341E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5B6E5-8F0B-4EE8-ABC2-BE65DB43D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54CD5-7D46-4662-9AD0-7A5D39758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C5827-5EE0-4F55-A975-3AE016CD0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78DCD-00CA-4573-984E-7430C1319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DC961-557A-41D1-9BC7-502A50BB2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1AB0B-F457-408D-B145-FBF380389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FE5CF-24C7-499C-934A-25C3A9B53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0E9E5-ECF1-46E2-A3EA-C6DE0FF89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70C43-BEC9-4B7A-BBB7-E27BACFE8D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90A7A-FFD9-445D-9BFE-6DFF8A47E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2618670-8AA2-428E-B45C-7D4B92679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5996306"/>
            <a:ext cx="6400800" cy="45719"/>
          </a:xfrm>
        </p:spPr>
        <p:txBody>
          <a:bodyPr/>
          <a:lstStyle/>
          <a:p>
            <a:pPr eaLnBrk="1" hangingPunct="1"/>
            <a:r>
              <a:rPr lang="en-US" sz="4000" dirty="0" smtClean="0"/>
              <a:t>	</a:t>
            </a:r>
          </a:p>
        </p:txBody>
      </p:sp>
      <p:pic>
        <p:nvPicPr>
          <p:cNvPr id="4" name="Picture 5" descr="image?id=82670&amp;rendTypeId=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6781800" cy="532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05200" y="3657600"/>
            <a:ext cx="457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Georgia" pitchFamily="18" charset="0"/>
              </a:rPr>
              <a:t>"If you want to know all about Andy Warhol, just look at the surface of my paintings and films and me, and there I am. There's nothing behind it." </a:t>
            </a:r>
            <a:br>
              <a:rPr lang="en-US" b="1" dirty="0" smtClean="0">
                <a:latin typeface="Georgia" pitchFamily="18" charset="0"/>
              </a:rPr>
            </a:br>
            <a:r>
              <a:rPr lang="en-US" b="1" dirty="0" smtClean="0">
                <a:latin typeface="Georgia" pitchFamily="18" charset="0"/>
              </a:rPr>
              <a:t>--Andy Warhol 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5791200"/>
            <a:ext cx="441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Georgia" pitchFamily="18" charset="0"/>
              </a:rPr>
              <a:t>Andy Warhol 1928- 1987</a:t>
            </a:r>
          </a:p>
          <a:p>
            <a:r>
              <a:rPr lang="en-US" dirty="0" smtClean="0">
                <a:latin typeface="Georgia" pitchFamily="18" charset="0"/>
              </a:rPr>
              <a:t>POP ART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www.prints.co.nz/Merchant2/graphics/00000001/8587_Andy_Warhol_The_Art_of_Mickey_Mou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2400"/>
            <a:ext cx="6565900" cy="65440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li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1488"/>
            <a:ext cx="914400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Warhol-Campbell_Soup-1-screenprint-196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1113" y="457200"/>
            <a:ext cx="3990975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andy%20warhol%20cambell's%20soup%20can,%20196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57200"/>
            <a:ext cx="443071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 descr="warhol_100_c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1213" y="0"/>
            <a:ext cx="49815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warhol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1300" y="381000"/>
            <a:ext cx="35814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WarholOneDollar_0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381000"/>
            <a:ext cx="488632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DollarSig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81000"/>
            <a:ext cx="6858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brillo-box-19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838200"/>
            <a:ext cx="6400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warhol070212_5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5125"/>
            <a:ext cx="9144000" cy="612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payvand.com/news/09/apr/Andy-Warhol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5912318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6211669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10000"/>
                  </a:schemeClr>
                </a:solidFill>
                <a:latin typeface="Georgia" pitchFamily="18" charset="0"/>
              </a:rPr>
              <a:t>“I do the same thing everyday. I go to work and paint. I try to turn out as many pictures as I can.” – Andy Warhol</a:t>
            </a:r>
          </a:p>
          <a:p>
            <a:r>
              <a:rPr lang="en-US" b="1" dirty="0" smtClean="0">
                <a:solidFill>
                  <a:schemeClr val="accent4">
                    <a:lumMod val="10000"/>
                  </a:schemeClr>
                </a:solidFill>
                <a:latin typeface="Georgia" pitchFamily="18" charset="0"/>
              </a:rPr>
              <a:t> </a:t>
            </a:r>
            <a:endParaRPr lang="en-US" b="1" dirty="0">
              <a:solidFill>
                <a:schemeClr val="accent4">
                  <a:lumMod val="10000"/>
                </a:schemeClr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nevada-museum-of-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3314"/>
            <a:ext cx="5791200" cy="576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828800" y="6019800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“I paint anybody, anybody that asks me.” – Andy Warhol</a:t>
            </a:r>
          </a:p>
          <a:p>
            <a:r>
              <a:rPr lang="en-US" dirty="0" smtClean="0">
                <a:latin typeface="Georgia" pitchFamily="18" charset="0"/>
              </a:rPr>
              <a:t> 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warh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3638" y="533400"/>
            <a:ext cx="445928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efekt-andy-warhol-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23863"/>
            <a:ext cx="6096000" cy="586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marilyn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41313"/>
            <a:ext cx="5943600" cy="587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://www.globalgallery.com/prod_images/600/bm-w8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"/>
            <a:ext cx="5876926" cy="64683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www.thewarholshop.com/images/self-portraits-by-andy-warho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470900" cy="6484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8600"/>
            <a:ext cx="5867400" cy="5890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37160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Painting Title: Self Portrait 1967</a:t>
            </a:r>
            <a:br>
              <a:rPr lang="en-US" dirty="0" smtClean="0">
                <a:latin typeface="Georgia" pitchFamily="18" charset="0"/>
              </a:rPr>
            </a:br>
            <a:r>
              <a:rPr lang="en-US" dirty="0" smtClean="0">
                <a:latin typeface="Georgia" pitchFamily="18" charset="0"/>
              </a:rPr>
              <a:t>Andy Warhol</a:t>
            </a:r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91</Words>
  <Application>Microsoft Office PowerPoint</Application>
  <PresentationFormat>On-screen Show (4:3)</PresentationFormat>
  <Paragraphs>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Fort Zumwalt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Andy Warhol</dc:title>
  <dc:subject>Art</dc:subject>
  <dc:creator>Nicole Seibert</dc:creator>
  <cp:lastModifiedBy>Nicole Seibert</cp:lastModifiedBy>
  <cp:revision>16</cp:revision>
  <dcterms:created xsi:type="dcterms:W3CDTF">2007-11-05T19:47:27Z</dcterms:created>
  <dcterms:modified xsi:type="dcterms:W3CDTF">2009-07-15T00:29:27Z</dcterms:modified>
</cp:coreProperties>
</file>