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63" r:id="rId5"/>
    <p:sldId id="269" r:id="rId6"/>
    <p:sldId id="272" r:id="rId7"/>
    <p:sldId id="276" r:id="rId8"/>
    <p:sldId id="258" r:id="rId9"/>
    <p:sldId id="264" r:id="rId10"/>
    <p:sldId id="266" r:id="rId11"/>
    <p:sldId id="274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E1E3-B538-42A9-B795-5A0197097F0F}" type="datetimeFigureOut">
              <a:rPr lang="en-US" smtClean="0"/>
              <a:pPr/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C097E-2C7A-4B31-B5C0-7C8EFA0F83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pbase.com/futonsurfing/japan_mountains&amp;page=2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en.wikipedia.org/wiki/File:Ikeno_Taiga_001.jp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686800" cy="16764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Bradley Hand ITC" pitchFamily="66" charset="0"/>
              </a:rPr>
              <a:t>Asian Art &amp; Japanese </a:t>
            </a:r>
            <a:r>
              <a:rPr lang="en-US" sz="4800" dirty="0" smtClean="0">
                <a:latin typeface="Bradley Hand ITC" pitchFamily="66" charset="0"/>
              </a:rPr>
              <a:t>Watercolors</a:t>
            </a:r>
            <a:endParaRPr lang="en-US" sz="4800" dirty="0">
              <a:latin typeface="Bradley Hand ITC" pitchFamily="66" charset="0"/>
            </a:endParaRPr>
          </a:p>
        </p:txBody>
      </p:sp>
      <p:pic>
        <p:nvPicPr>
          <p:cNvPr id="4" name="Picture 2" descr="http://www.cherrybombart.com/images/bigbranch2etsyfinalgood_yip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812937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petermacintosh.com/images/paint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1000"/>
            <a:ext cx="4972050" cy="6063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artofcalligraphy.com/images/seascape-paintings-de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36358"/>
            <a:ext cx="3819525" cy="6821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img.photobucket.com/albums/v646/stark_source/100_03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"/>
            <a:ext cx="6934200" cy="5200650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eorgia" pitchFamily="18" charset="0"/>
              </a:rPr>
              <a:t>Cherry Blossom Branch</a:t>
            </a:r>
            <a:endParaRPr lang="en-US" sz="2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saintremy.com/images/ART%20ROSE%20SIGAL%20IBSEN/Cherry%20Blossom%202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9390"/>
            <a:ext cx="5334000" cy="6312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errybombart.com/images/bigbranch2etsyfinalgood_yip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8197196" cy="5317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blog.uncovering.org/archives/uploads/2007/071017_blog.uncovering.org_sumi-e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7645400" cy="573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z.about.com/d/forestry/1/0/g/j/bamboo_thic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72513" cy="5336792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486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itchFamily="18" charset="0"/>
              </a:rPr>
              <a:t>Bamboo</a:t>
            </a:r>
            <a:endParaRPr lang="en-US" sz="2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tokyotopia.com/image-files/japanese-painting-sty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0"/>
            <a:ext cx="4362450" cy="6781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jccc.on.ca/cultural_arts/cultural_images/sumi-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4800"/>
            <a:ext cx="4629150" cy="6295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tchoukisumi.com/sumi-e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8600"/>
            <a:ext cx="2857500" cy="6465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 descr="http://upload.wikimedia.org/wikipedia/commons/7/7d/Kisokoma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Japan Mountains 79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685800"/>
            <a:ext cx="5902342" cy="4376166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eorgia" pitchFamily="18" charset="0"/>
              </a:rPr>
              <a:t>Mountains</a:t>
            </a:r>
            <a:endParaRPr lang="en-US" sz="2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upload.wikimedia.org/wikipedia/commons/thumb/4/47/Ikeno_Taiga_001.jpg/300px-Ikeno_Taiga_001.jpg">
            <a:hlinkClick r:id="rId2" tooltip="Fish in Spring by Ike no Taiga.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04800"/>
            <a:ext cx="2857500" cy="6210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home.flash.net/~cameron/japanese_painting/shikishi_tanzaku/chikuu_landsca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"/>
            <a:ext cx="5248275" cy="605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</Words>
  <Application>Microsoft Office PowerPoint</Application>
  <PresentationFormat>On-screen Show (4:3)</PresentationFormat>
  <Paragraphs>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Asian Art &amp; Japanese Watercolors</vt:lpstr>
      <vt:lpstr>Slide 2</vt:lpstr>
      <vt:lpstr>Bamboo</vt:lpstr>
      <vt:lpstr>Slide 4</vt:lpstr>
      <vt:lpstr>Slide 5</vt:lpstr>
      <vt:lpstr>Slide 6</vt:lpstr>
      <vt:lpstr>Mountains</vt:lpstr>
      <vt:lpstr>Slide 8</vt:lpstr>
      <vt:lpstr>Slide 9</vt:lpstr>
      <vt:lpstr>Slide 10</vt:lpstr>
      <vt:lpstr>Slide 11</vt:lpstr>
      <vt:lpstr>Cherry Blossom Branch</vt:lpstr>
      <vt:lpstr>Slide 13</vt:lpstr>
      <vt:lpstr>Slide 14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Art</dc:title>
  <dc:subject>Art</dc:subject>
  <dc:creator>Nicole Seibert</dc:creator>
  <cp:lastModifiedBy>Nicole Seibert</cp:lastModifiedBy>
  <cp:revision>22</cp:revision>
  <dcterms:created xsi:type="dcterms:W3CDTF">2009-03-04T17:32:12Z</dcterms:created>
  <dcterms:modified xsi:type="dcterms:W3CDTF">2009-07-14T19:53:44Z</dcterms:modified>
</cp:coreProperties>
</file>