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8" r:id="rId2"/>
    <p:sldId id="293" r:id="rId3"/>
    <p:sldId id="294" r:id="rId4"/>
    <p:sldId id="295" r:id="rId5"/>
    <p:sldId id="297" r:id="rId6"/>
    <p:sldId id="274" r:id="rId7"/>
    <p:sldId id="280" r:id="rId8"/>
    <p:sldId id="281" r:id="rId9"/>
    <p:sldId id="282" r:id="rId10"/>
    <p:sldId id="283" r:id="rId11"/>
    <p:sldId id="284" r:id="rId12"/>
    <p:sldId id="286" r:id="rId13"/>
    <p:sldId id="288" r:id="rId14"/>
    <p:sldId id="289" r:id="rId15"/>
    <p:sldId id="290" r:id="rId16"/>
    <p:sldId id="291" r:id="rId17"/>
    <p:sldId id="279" r:id="rId18"/>
    <p:sldId id="287" r:id="rId19"/>
    <p:sldId id="292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0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344DE8-7A1C-449F-8C83-C279CC85DC9E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07EB0F-ABAE-4D18-AED4-06A273DBFF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E2C768-DBEA-4C91-BE04-CE2767533A5A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A92C47-AC5B-4CD4-81BD-911DC3A2A1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22791-179D-4002-BB20-8AA50B765C19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868187-0451-42C7-A92E-A967864435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0FFBD9-9678-4F74-87B0-318E727197A7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34CD97-7607-4856-B0DF-5FCDB48144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55E5A4-1CB5-4149-97A4-D7AC8C50FDE9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B6481-6B20-464A-A418-00245942EA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146AC0-CE1C-4573-8A13-FBC54F645E5F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431A4-EB99-4E68-AEE7-87E9479DD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05D959-5588-4A11-B129-6C52723BA01F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8881D8-E90D-43ED-B056-AAC043E254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0FA76-D3D9-4E5B-85E5-6E00EA509117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BDBC-74D8-4661-BA1C-2163C8BCFCA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5EF927-D770-47DE-AD66-00F6661E4547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3DB2B-2707-48E1-AFFC-BCE1968615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E842B0-5A10-4D09-9695-179B7972F3C6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2F99A-63BD-457F-AA53-0CB6EFCDFD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7038B3-B8EE-4969-A880-34E39BF3809A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E84CE5-4B76-45B4-9C4B-419E983FAC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6AE5774-0E9C-42BF-ACB0-D10C54D8879D}" type="datetimeFigureOut">
              <a:rPr lang="en-US"/>
              <a:pPr>
                <a:defRPr/>
              </a:pPr>
              <a:t>7/14/2009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338C9CDF-AA44-44D2-A1A5-20B8BEBD85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www.nga.gov/cgi-bin/pimage?68975+0+0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>
          <a:xfrm>
            <a:off x="685800" y="304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600" smtClean="0">
                <a:latin typeface="Papyrus" pitchFamily="66" charset="0"/>
              </a:rPr>
              <a:t>Georgia O’Keeffe</a:t>
            </a:r>
          </a:p>
        </p:txBody>
      </p:sp>
      <p:sp>
        <p:nvSpPr>
          <p:cNvPr id="2051" name="Subtitle 2"/>
          <p:cNvSpPr>
            <a:spLocks noGrp="1"/>
          </p:cNvSpPr>
          <p:nvPr>
            <p:ph type="subTitle" idx="1"/>
          </p:nvPr>
        </p:nvSpPr>
        <p:spPr>
          <a:xfrm>
            <a:off x="1371600" y="5486400"/>
            <a:ext cx="6400800" cy="914400"/>
          </a:xfrm>
        </p:spPr>
        <p:txBody>
          <a:bodyPr/>
          <a:lstStyle/>
          <a:p>
            <a:pPr eaLnBrk="1" hangingPunct="1"/>
            <a:r>
              <a:rPr lang="en-US" sz="3600" smtClean="0">
                <a:solidFill>
                  <a:schemeClr val="tx1"/>
                </a:solidFill>
                <a:latin typeface="Georgia" pitchFamily="18" charset="0"/>
              </a:rPr>
              <a:t>1887-1986</a:t>
            </a:r>
            <a:endParaRPr lang="en-US" smtClean="0">
              <a:solidFill>
                <a:schemeClr val="tx1"/>
              </a:solidFill>
              <a:latin typeface="Georgia" pitchFamily="18" charset="0"/>
            </a:endParaRPr>
          </a:p>
        </p:txBody>
      </p:sp>
      <p:pic>
        <p:nvPicPr>
          <p:cNvPr id="2052" name="Picture 4" descr="http://artfiles.art.com/images/-/Alfred-Stieglitz/Georgia-OKeeffe-1920-Giclee-Print-C12062046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0" y="1600200"/>
            <a:ext cx="2857500" cy="381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://image08.webshots.com/8/3/23/96/145032396SyNEPF_f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685800"/>
            <a:ext cx="5002213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Georgia O'Keeffe - Red Poppy - Art Prints and Post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381000"/>
            <a:ext cx="6804025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Georgia Totto O'Keeff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762000"/>
            <a:ext cx="3317875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http://www.artbma.org/images/sub/sections/collection/col_okeef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533400"/>
            <a:ext cx="4584700" cy="554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Georgia O'Keeff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685800"/>
            <a:ext cx="4267200" cy="543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 descr="Image of painting by Georgia O'Keefe, Jack-in-the-Pulpit No. IV, 1930">
            <a:hlinkClick r:id="rId2"/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533400"/>
            <a:ext cx="4173538" cy="559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 descr="Georgia O'Keeffe, Oriental Poppi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6477000" cy="469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Georgia O'Keeffe, Red Tree, Yellow Sky, 1952, MFA Bosto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838200"/>
            <a:ext cx="7620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http://www.metmuseum.org/TOAH/images/h2/h2_52.20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43200" y="914400"/>
            <a:ext cx="4343400" cy="4849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 descr="http://cache.eb.com/eb/image?id=82513&amp;rendTypeId=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19400" y="533400"/>
            <a:ext cx="3830638" cy="5710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artknowledgenews.com/files2007/OKeefe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67000" y="533400"/>
            <a:ext cx="4114800" cy="5738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://seanfarragher.com/images/Georgia-O-Keeffe-White-Pansy-743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609600"/>
            <a:ext cx="4648200" cy="568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www.metmuseum.org/TOAH/images/h2/h2_69.278.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381000"/>
            <a:ext cx="5029200" cy="6069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image12.webshots.com/13/2/61/22/145026122cROrLf_f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457200"/>
            <a:ext cx="4724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4" descr="black_iris_jun_05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762000"/>
            <a:ext cx="6019800" cy="556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red_canna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914400"/>
            <a:ext cx="3810000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Free Artistic Wallpaper : Georgia O'Keeffe - White Flower on Red Earth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685800"/>
            <a:ext cx="7543800" cy="56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Georgia O'Keeffe Poppy 192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09600"/>
            <a:ext cx="6657975" cy="583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</Words>
  <Application>Microsoft Office PowerPoint</Application>
  <PresentationFormat>On-screen Show (4:3)</PresentationFormat>
  <Paragraphs>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Papyrus</vt:lpstr>
      <vt:lpstr>Georgia</vt:lpstr>
      <vt:lpstr>Office Theme</vt:lpstr>
      <vt:lpstr>Georgia O’Keeffe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Fort Zumwalt School District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Georgia O'Keefe</dc:title>
  <dc:subject>Art </dc:subject>
  <dc:creator>Nicole Seibert</dc:creator>
  <cp:lastModifiedBy>Nicole Seibert</cp:lastModifiedBy>
  <cp:revision>15</cp:revision>
  <dcterms:created xsi:type="dcterms:W3CDTF">2008-08-19T14:08:59Z</dcterms:created>
  <dcterms:modified xsi:type="dcterms:W3CDTF">2009-07-14T23:46:38Z</dcterms:modified>
</cp:coreProperties>
</file>