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7" r:id="rId6"/>
    <p:sldId id="294" r:id="rId7"/>
    <p:sldId id="270" r:id="rId8"/>
    <p:sldId id="261" r:id="rId9"/>
    <p:sldId id="269" r:id="rId10"/>
    <p:sldId id="282" r:id="rId11"/>
    <p:sldId id="283" r:id="rId12"/>
    <p:sldId id="263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310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8889E-92A8-4256-8C1E-ABE506D9BA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664CD-B29B-406C-9D1C-B31043CE23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415E1-3C54-45F1-8E72-ABEDA9F46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9174-65C2-4BD8-91B3-C894480D3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61BDC-3440-4F51-BB23-36954D1E5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13736-9CEF-4496-94D6-7A21A7A6A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2C233-CB81-4B9D-8200-CBBCAF96C2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43261-65C7-4163-9F95-26DED5E480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EAC17-9124-4BB6-81F1-22F760677B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1999F-CB16-46C4-935D-A6E5A2DC3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05B36-920E-46C0-BF93-CB2FBB2AA3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135D-585E-451D-8F75-C3208A1F19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6EE2-7F4E-4E39-96BA-C4870D4A2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247190-6807-4BA6-93E3-5426B89CF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5600" y="-152400"/>
            <a:ext cx="7086600" cy="1470025"/>
          </a:xfrm>
        </p:spPr>
        <p:txBody>
          <a:bodyPr/>
          <a:lstStyle/>
          <a:p>
            <a:pPr eaLnBrk="1" hangingPunct="1"/>
            <a:r>
              <a:rPr lang="en-US" sz="4800" b="1" smtClean="0">
                <a:solidFill>
                  <a:srgbClr val="CC0000"/>
                </a:solidFill>
                <a:latin typeface="Georgia" pitchFamily="18" charset="0"/>
              </a:rPr>
              <a:t>JASPER JOHNS</a:t>
            </a:r>
          </a:p>
        </p:txBody>
      </p:sp>
      <p:pic>
        <p:nvPicPr>
          <p:cNvPr id="2051" name="Picture 4" descr="Jasper at Pearl av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90600"/>
            <a:ext cx="9144000" cy="517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4572000" y="62484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CC0000"/>
                </a:solidFill>
                <a:latin typeface="Georgia" pitchFamily="18" charset="0"/>
              </a:rPr>
              <a:t>Born May 15, 1930 in Augusta, Georgia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flag 5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7881938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971800" y="6248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Flag, 1959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 descr="Flag 6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4338"/>
            <a:ext cx="7924800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2971800" y="62484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Flag, 1960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johns white flag detail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572000" cy="3429000"/>
          </a:xfrm>
          <a:noFill/>
        </p:spPr>
      </p:pic>
      <p:pic>
        <p:nvPicPr>
          <p:cNvPr id="13315" name="Picture 9" descr="johns white flag detail 2"/>
          <p:cNvPicPr>
            <a:picLocks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572000" y="3429000"/>
            <a:ext cx="4572000" cy="3429000"/>
          </a:xfrm>
          <a:noFill/>
        </p:spPr>
      </p:pic>
      <p:sp>
        <p:nvSpPr>
          <p:cNvPr id="13316" name="Text Box 16"/>
          <p:cNvSpPr txBox="1">
            <a:spLocks noChangeArrowheads="1"/>
          </p:cNvSpPr>
          <p:nvPr/>
        </p:nvSpPr>
        <p:spPr bwMode="auto">
          <a:xfrm>
            <a:off x="533400" y="4343400"/>
            <a:ext cx="3581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Georgia" pitchFamily="18" charset="0"/>
              </a:rPr>
              <a:t>Snapshots from the Metropolitan Museum of Art, New York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flag above white with collage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84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6172200" y="3124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Flag above White with Collage, 1955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flag 54 55"/>
          <p:cNvPicPr>
            <a:picLocks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304800"/>
            <a:ext cx="7292975" cy="5257800"/>
          </a:xfrm>
          <a:noFill/>
        </p:spPr>
      </p:pic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457200" y="5943600"/>
            <a:ext cx="2362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Flag, 1954 - 1955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johns flag"/>
          <p:cNvPicPr>
            <a:picLocks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4038600"/>
            <a:ext cx="3810000" cy="2857500"/>
          </a:xfrm>
          <a:noFill/>
        </p:spPr>
      </p:pic>
      <p:pic>
        <p:nvPicPr>
          <p:cNvPr id="5123" name="Picture 6" descr="johns flag detail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3810000" y="0"/>
            <a:ext cx="5334000" cy="4000500"/>
          </a:xfrm>
          <a:noFill/>
        </p:spPr>
      </p:pic>
      <p:sp>
        <p:nvSpPr>
          <p:cNvPr id="5124" name="Text Box 11"/>
          <p:cNvSpPr txBox="1">
            <a:spLocks noChangeArrowheads="1"/>
          </p:cNvSpPr>
          <p:nvPr/>
        </p:nvSpPr>
        <p:spPr bwMode="auto">
          <a:xfrm>
            <a:off x="457200" y="1066800"/>
            <a:ext cx="2971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bg1"/>
                </a:solidFill>
                <a:latin typeface="Georgia" pitchFamily="18" charset="0"/>
              </a:rPr>
              <a:t>Snapshots from Museum of Modern Art, New York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Flag on Orange Field 57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4970463" cy="6858000"/>
          </a:xfrm>
          <a:noFill/>
        </p:spPr>
      </p:pic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5334000" y="2819400"/>
            <a:ext cx="3505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Flag on Orange Field , 1957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Two Flags 6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0561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5410200" y="2743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Two Flags, 1962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Three Flags 58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381000" y="228600"/>
            <a:ext cx="8432800" cy="5699125"/>
          </a:xfrm>
          <a:noFill/>
        </p:spPr>
      </p:pic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971800" y="61722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Three Flags, 1958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8" descr="White Flag 5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9"/>
          <p:cNvSpPr txBox="1">
            <a:spLocks noChangeArrowheads="1"/>
          </p:cNvSpPr>
          <p:nvPr/>
        </p:nvSpPr>
        <p:spPr bwMode="auto">
          <a:xfrm>
            <a:off x="2895600" y="6186488"/>
            <a:ext cx="3276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chemeClr val="bg1"/>
                </a:solidFill>
                <a:latin typeface="Georgia" pitchFamily="18" charset="0"/>
              </a:rPr>
              <a:t>White Flag, 1955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Flag 58 Drawing"/>
          <p:cNvPicPr>
            <a:picLocks noChangeAspect="1" noChangeArrowheads="1"/>
          </p:cNvPicPr>
          <p:nvPr>
            <p:ph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304800"/>
            <a:ext cx="7620000" cy="5384800"/>
          </a:xfrm>
          <a:noFill/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2895600" y="60198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latin typeface="Georgia" pitchFamily="18" charset="0"/>
              </a:rPr>
              <a:t>Flag (Drawing), 1958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71</Words>
  <Application>Microsoft PowerPoint</Application>
  <PresentationFormat>On-screen Show (4:3)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Default Design</vt:lpstr>
      <vt:lpstr>JASPER JOHNS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Jasper Johns Flags</dc:title>
  <dc:subject>Art</dc:subject>
  <dc:creator>Nicole Seibert</dc:creator>
  <cp:lastModifiedBy>Nicole Seibert</cp:lastModifiedBy>
  <cp:revision>50</cp:revision>
  <dcterms:created xsi:type="dcterms:W3CDTF">2005-07-08T20:32:53Z</dcterms:created>
  <dcterms:modified xsi:type="dcterms:W3CDTF">2009-07-15T00:22:08Z</dcterms:modified>
</cp:coreProperties>
</file>