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71" r:id="rId6"/>
    <p:sldId id="272" r:id="rId7"/>
    <p:sldId id="285" r:id="rId8"/>
    <p:sldId id="287" r:id="rId9"/>
    <p:sldId id="290" r:id="rId10"/>
    <p:sldId id="288" r:id="rId11"/>
    <p:sldId id="289" r:id="rId12"/>
    <p:sldId id="281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31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C2C7-4E37-48F3-BCDE-D61AC6089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462C8-1190-4FBC-8758-94763B6EC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AA53-D0AA-4F74-875F-9D8050813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DC02-C078-471E-92A3-61B1B4ED8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4DD4B-39AC-46DE-A5A2-089213E4F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56A21-5D02-4555-B565-27FA5A623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305B1-81D7-4B55-9D6B-CC0C6D183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92162-2A00-474E-9A3F-4FB9586C7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9698F-D755-40C9-BFAB-6E5FB0C586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37581-0574-4E91-AF3D-8F3AF13A2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C4C76-7E60-4EE7-9157-ABC40406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1C07-5FA9-4DDD-9D60-DBB3CAFAB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C5BE-2494-4C1E-9F89-462D56D5A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9338A57-A545-4590-AF6A-F676E6643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867400" cy="1089025"/>
          </a:xfrm>
        </p:spPr>
        <p:txBody>
          <a:bodyPr/>
          <a:lstStyle/>
          <a:p>
            <a:pPr eaLnBrk="1" hangingPunct="1"/>
            <a:r>
              <a:rPr lang="en-US" sz="4800" b="1" smtClean="0">
                <a:solidFill>
                  <a:srgbClr val="CC0000"/>
                </a:solidFill>
                <a:latin typeface="Georgia" pitchFamily="18" charset="0"/>
              </a:rPr>
              <a:t>JASPER JOHNS</a:t>
            </a:r>
          </a:p>
        </p:txBody>
      </p:sp>
      <p:pic>
        <p:nvPicPr>
          <p:cNvPr id="2051" name="Picture 4" descr="Jasper at Pearl av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503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4419600" y="6248400"/>
            <a:ext cx="472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C0000"/>
                </a:solidFill>
                <a:latin typeface="Georgia" pitchFamily="18" charset="0"/>
              </a:rPr>
              <a:t>Born May 15, 1930  in Augusta, Georgia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000"/>
            <a:ext cx="4572000" cy="570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"/>
            <a:ext cx="3889375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438400" y="5486400"/>
            <a:ext cx="434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Jasper Johns</a:t>
            </a:r>
          </a:p>
          <a:p>
            <a:r>
              <a:rPr lang="en-US">
                <a:solidFill>
                  <a:schemeClr val="bg1"/>
                </a:solidFill>
                <a:latin typeface="Georgia" pitchFamily="18" charset="0"/>
              </a:rPr>
              <a:t>(American, b. 1930)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r>
              <a:rPr lang="en-US" i="1">
                <a:solidFill>
                  <a:schemeClr val="bg1"/>
                </a:solidFill>
                <a:latin typeface="Georgia" pitchFamily="18" charset="0"/>
              </a:rPr>
              <a:t>Color Numeral, Figure 2</a:t>
            </a:r>
            <a:r>
              <a:rPr lang="en-US">
                <a:solidFill>
                  <a:schemeClr val="bg1"/>
                </a:solidFill>
                <a:latin typeface="Georgia" pitchFamily="18" charset="0"/>
              </a:rPr>
              <a:t>, 1969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r>
              <a:rPr lang="en-US">
                <a:solidFill>
                  <a:schemeClr val="bg1"/>
                </a:solidFill>
                <a:latin typeface="Georgia" pitchFamily="18" charset="0"/>
              </a:rPr>
              <a:t>Lithograph on paper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Thermometer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847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638800" y="3200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Thermometer, 1959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Jasper working on numbers 0 through 9  6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6477000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onstruction with Toy Piano 54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3238" y="152400"/>
            <a:ext cx="4602162" cy="5867400"/>
          </a:xfrm>
          <a:noFill/>
        </p:spPr>
      </p:pic>
      <p:pic>
        <p:nvPicPr>
          <p:cNvPr id="3075" name="Picture 7" descr="Untitled 5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172200" y="152400"/>
            <a:ext cx="2330450" cy="5867400"/>
          </a:xfrm>
          <a:noFill/>
        </p:spPr>
      </p:pic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914400" y="6248400"/>
            <a:ext cx="4184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Construction with toy piano, 1954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6477000" y="6248400"/>
            <a:ext cx="184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Untitled, 1954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White Numbers 58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105400" cy="6858000"/>
          </a:xfrm>
          <a:noFill/>
        </p:spPr>
      </p:pic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5638800" y="2895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White Numbers, 1958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igure 5  55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457200"/>
            <a:ext cx="4419600" cy="5327650"/>
          </a:xfrm>
          <a:noFill/>
        </p:spPr>
      </p:pic>
      <p:sp>
        <p:nvSpPr>
          <p:cNvPr id="5123" name="Text Box 11"/>
          <p:cNvSpPr txBox="1">
            <a:spLocks noChangeArrowheads="1"/>
          </p:cNvSpPr>
          <p:nvPr/>
        </p:nvSpPr>
        <p:spPr bwMode="auto">
          <a:xfrm>
            <a:off x="3200400" y="5943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Figure 5, 1955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Gray Numbers 58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092700" cy="6858000"/>
          </a:xfrm>
          <a:noFill/>
        </p:spPr>
      </p:pic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5638800" y="2895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Gray Numbers, 1958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Numbers in Color 58 59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033963" cy="6858000"/>
          </a:xfrm>
          <a:noFill/>
        </p:spPr>
      </p:pic>
      <p:sp>
        <p:nvSpPr>
          <p:cNvPr id="7171" name="Text Box 6"/>
          <p:cNvSpPr txBox="1">
            <a:spLocks noChangeArrowheads="1"/>
          </p:cNvSpPr>
          <p:nvPr/>
        </p:nvSpPr>
        <p:spPr bwMode="auto">
          <a:xfrm>
            <a:off x="5410200" y="28956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Numbers in Color, 1958 - 59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0 Through 9 60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069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5" descr="0 through 9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0438" y="0"/>
            <a:ext cx="437356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762000" y="6172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0 through 9, 1960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57800" y="6172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0 through 9, 1960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39814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8600" y="5562600"/>
            <a:ext cx="2895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" pitchFamily="18" charset="0"/>
              </a:rPr>
              <a:t>Jasper Johns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r>
              <a:rPr lang="en-US">
                <a:solidFill>
                  <a:schemeClr val="bg1"/>
                </a:solidFill>
                <a:latin typeface="Georgia" pitchFamily="18" charset="0"/>
              </a:rPr>
              <a:t>0 Through 9, 1970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r>
              <a:rPr lang="en-US">
                <a:solidFill>
                  <a:schemeClr val="bg1"/>
                </a:solidFill>
                <a:latin typeface="Georgia" pitchFamily="18" charset="0"/>
              </a:rPr>
              <a:t>Embossed lead relief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4419600" cy="510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419600" y="5562600"/>
            <a:ext cx="3886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eorgia" pitchFamily="18" charset="0"/>
              </a:rPr>
              <a:t>Jasper Johns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r>
              <a:rPr lang="en-US">
                <a:solidFill>
                  <a:schemeClr val="bg1"/>
                </a:solidFill>
                <a:latin typeface="Georgia" pitchFamily="18" charset="0"/>
              </a:rPr>
              <a:t>Numbers, 1967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r>
              <a:rPr lang="en-US">
                <a:solidFill>
                  <a:schemeClr val="bg1"/>
                </a:solidFill>
                <a:latin typeface="Georgia" pitchFamily="18" charset="0"/>
              </a:rPr>
              <a:t>Lithograph on Angoumois paper</a:t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endParaRPr lang="en-US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>
                <a:solidFill>
                  <a:schemeClr val="bg1"/>
                </a:solidFill>
                <a:latin typeface="Georgia" pitchFamily="18" charset="0"/>
              </a:rPr>
              <a:t/>
            </a:r>
            <a:br>
              <a:rPr lang="en-US">
                <a:solidFill>
                  <a:schemeClr val="bg1"/>
                </a:solidFill>
                <a:latin typeface="Georgia" pitchFamily="18" charset="0"/>
              </a:rPr>
            </a:br>
            <a:endParaRPr lang="en-US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"/>
            <a:ext cx="4191000" cy="556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2362200" y="6096000"/>
            <a:ext cx="411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Georgia" pitchFamily="18" charset="0"/>
              </a:rPr>
              <a:t>Figure 8, 1959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69</Words>
  <Application>Microsoft PowerPoint</Application>
  <PresentationFormat>On-screen Show (4:3)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Default Design</vt:lpstr>
      <vt:lpstr>JASPER JOHNS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Jasper Johns Numbers</dc:title>
  <dc:subject>Art</dc:subject>
  <dc:creator>Nicole Seibert</dc:creator>
  <cp:lastModifiedBy>Nicole Seibert</cp:lastModifiedBy>
  <cp:revision>55</cp:revision>
  <dcterms:created xsi:type="dcterms:W3CDTF">2005-07-08T20:32:53Z</dcterms:created>
  <dcterms:modified xsi:type="dcterms:W3CDTF">2009-07-15T00:26:37Z</dcterms:modified>
</cp:coreProperties>
</file>