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0" r:id="rId6"/>
    <p:sldId id="266" r:id="rId7"/>
    <p:sldId id="265" r:id="rId8"/>
    <p:sldId id="268" r:id="rId9"/>
    <p:sldId id="269" r:id="rId10"/>
    <p:sldId id="258" r:id="rId11"/>
    <p:sldId id="261" r:id="rId12"/>
    <p:sldId id="262" r:id="rId13"/>
    <p:sldId id="264" r:id="rId14"/>
    <p:sldId id="26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43F-72B5-4C42-877D-071AAB4CFBD1}" type="datetimeFigureOut">
              <a:rPr lang="en-US" smtClean="0"/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E371-611B-494E-B2B5-0CA6D552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43F-72B5-4C42-877D-071AAB4CFBD1}" type="datetimeFigureOut">
              <a:rPr lang="en-US" smtClean="0"/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E371-611B-494E-B2B5-0CA6D552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43F-72B5-4C42-877D-071AAB4CFBD1}" type="datetimeFigureOut">
              <a:rPr lang="en-US" smtClean="0"/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E371-611B-494E-B2B5-0CA6D552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43F-72B5-4C42-877D-071AAB4CFBD1}" type="datetimeFigureOut">
              <a:rPr lang="en-US" smtClean="0"/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E371-611B-494E-B2B5-0CA6D552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43F-72B5-4C42-877D-071AAB4CFBD1}" type="datetimeFigureOut">
              <a:rPr lang="en-US" smtClean="0"/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E371-611B-494E-B2B5-0CA6D552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43F-72B5-4C42-877D-071AAB4CFBD1}" type="datetimeFigureOut">
              <a:rPr lang="en-US" smtClean="0"/>
              <a:t>11/18/2008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E371-611B-494E-B2B5-0CA6D552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43F-72B5-4C42-877D-071AAB4CFBD1}" type="datetimeFigureOut">
              <a:rPr lang="en-US" smtClean="0"/>
              <a:t>11/18/2008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E371-611B-494E-B2B5-0CA6D552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43F-72B5-4C42-877D-071AAB4CFBD1}" type="datetimeFigureOut">
              <a:rPr lang="en-US" smtClean="0"/>
              <a:t>11/18/2008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E371-611B-494E-B2B5-0CA6D552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43F-72B5-4C42-877D-071AAB4CFBD1}" type="datetimeFigureOut">
              <a:rPr lang="en-US" smtClean="0"/>
              <a:t>11/18/2008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E371-611B-494E-B2B5-0CA6D552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43F-72B5-4C42-877D-071AAB4CFBD1}" type="datetimeFigureOut">
              <a:rPr lang="en-US" smtClean="0"/>
              <a:t>11/18/2008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E371-611B-494E-B2B5-0CA6D552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0E43F-72B5-4C42-877D-071AAB4CFBD1}" type="datetimeFigureOut">
              <a:rPr lang="en-US" smtClean="0"/>
              <a:t>11/18/2008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3E371-611B-494E-B2B5-0CA6D552F2E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E43F-72B5-4C42-877D-071AAB4CFBD1}" type="datetimeFigureOut">
              <a:rPr lang="en-US" smtClean="0"/>
              <a:t>11/18/2008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3E371-611B-494E-B2B5-0CA6D552F2E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914400"/>
          </a:xfrm>
        </p:spPr>
        <p:txBody>
          <a:bodyPr>
            <a:noAutofit/>
          </a:bodyPr>
          <a:lstStyle/>
          <a:p>
            <a:r>
              <a:rPr lang="en-US" sz="6000" dirty="0" smtClean="0">
                <a:latin typeface="Georgia" pitchFamily="18" charset="0"/>
              </a:rPr>
              <a:t>Pablo Picasso </a:t>
            </a:r>
            <a:endParaRPr lang="en-US" sz="6000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67400"/>
            <a:ext cx="6400800" cy="609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Georgia" pitchFamily="18" charset="0"/>
              </a:rPr>
              <a:t>October 1881 – April 1973</a:t>
            </a:r>
            <a:endParaRPr lang="en-US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25602" name="Picture 2" descr="http://www.masterworksfineart.com/images/artists_bio/picass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199" y="1447800"/>
            <a:ext cx="3437935" cy="4251579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artknowledgenews.com/files2008/PabloPicassoPitcherAndBowl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81000"/>
            <a:ext cx="7086600" cy="5988177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ablo Picasso - Still Life with Mandolin and Guitar 19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85800"/>
            <a:ext cx="7377153" cy="5352361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www.nationalgalleries.org/media/source/pop__still_life_with_a_glass_under_lampligh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685800"/>
            <a:ext cx="6629400" cy="5491353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artisticdesantafe.com/Picasso_Still_Life_With_Lamplight.jpg/Picasso_Still_Life_With_Lamplight-full;init: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81000"/>
            <a:ext cx="5029200" cy="6171201"/>
          </a:xfrm>
          <a:prstGeom prst="rect">
            <a:avLst/>
          </a:prstGeom>
          <a:noFill/>
        </p:spPr>
      </p:pic>
    </p:spTree>
  </p:cSld>
  <p:clrMapOvr>
    <a:masterClrMapping/>
  </p:clrMapOvr>
  <p:transition>
    <p:strips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albertina.at/jart/prj3/albertina/images/img-db/1215680358530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04800"/>
            <a:ext cx="5011239" cy="6172200"/>
          </a:xfrm>
          <a:prstGeom prst="rect">
            <a:avLst/>
          </a:prstGeom>
          <a:noFill/>
        </p:spPr>
      </p:pic>
    </p:spTree>
  </p:cSld>
  <p:clrMapOvr>
    <a:masterClrMapping/>
  </p:clrMapOvr>
  <p:transition>
    <p:strips dir="rd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elainesfinesportsart.com/images/blueart/BTLE16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609600"/>
            <a:ext cx="6837947" cy="5196840"/>
          </a:xfrm>
          <a:prstGeom prst="rect">
            <a:avLst/>
          </a:prstGeom>
          <a:noFill/>
        </p:spPr>
      </p:pic>
    </p:spTree>
  </p:cSld>
  <p:clrMapOvr>
    <a:masterClrMapping/>
  </p:clrMapOvr>
  <p:transition>
    <p:strips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arts-wallpapers.com/modern_art_wallpapers/pablo_picasso/paintings/pablo_picasso_-_still-life_with_a_pitcher_and_appl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04800"/>
            <a:ext cx="4313096" cy="6215282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Enamel Saucepan art print by Pablo Picass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484442"/>
            <a:ext cx="7162800" cy="5676520"/>
          </a:xfrm>
          <a:prstGeom prst="rect">
            <a:avLst/>
          </a:prstGeom>
          <a:noFill/>
        </p:spPr>
      </p:pic>
    </p:spTree>
  </p:cSld>
  <p:clrMapOvr>
    <a:masterClrMapping/>
  </p:clrMapOvr>
  <p:transition>
    <p:pull dir="d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z.about.com/d/cleveland/1/0/k/X/-/-/Stilllif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457200"/>
            <a:ext cx="6894276" cy="5492050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u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 descr="Pablo Picasso: Still Life, 1924 - Paint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36033"/>
            <a:ext cx="7086600" cy="5849257"/>
          </a:xfrm>
          <a:prstGeom prst="rect">
            <a:avLst/>
          </a:prstGeom>
          <a:noFill/>
        </p:spPr>
      </p:pic>
    </p:spTree>
  </p:cSld>
  <p:clrMapOvr>
    <a:masterClrMapping/>
  </p:clrMapOvr>
  <p:transition>
    <p:split dir="in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globalgallery.com/prod_images/sw-119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85800"/>
            <a:ext cx="7795260" cy="5029200"/>
          </a:xfrm>
          <a:prstGeom prst="rect">
            <a:avLst/>
          </a:prstGeom>
          <a:noFill/>
        </p:spPr>
      </p:pic>
    </p:spTree>
  </p:cSld>
  <p:clrMapOvr>
    <a:masterClrMapping/>
  </p:clrMapOvr>
  <p:transition>
    <p:split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533400"/>
            <a:ext cx="6721894" cy="5343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newsflash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farm4.static.flickr.com/3016/2319241848_05784fca1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533400"/>
            <a:ext cx="8151723" cy="5184496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r"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formaggio.it/Dipinti/PabloPicasso-1944-StillLifeWithChees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685800"/>
            <a:ext cx="7774222" cy="5029200"/>
          </a:xfrm>
          <a:prstGeom prst="rect">
            <a:avLst/>
          </a:prstGeom>
          <a:noFill/>
        </p:spPr>
      </p:pic>
    </p:spTree>
  </p:cSld>
  <p:clrMapOvr>
    <a:masterClrMapping/>
  </p:clrMapOvr>
  <p:transition>
    <p:cover/>
    <p:sndAc>
      <p:stSnd>
        <p:snd r:embed="rId2" name="laser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</Words>
  <Application>Microsoft Office PowerPoint</Application>
  <PresentationFormat>On-screen Show (4:3)</PresentationFormat>
  <Paragraphs>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Pablo Picasso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Pablo Picasso</dc:title>
  <dc:subject>Art</dc:subject>
  <dc:creator>Nicole Seibert</dc:creator>
  <cp:lastModifiedBy>Teacher</cp:lastModifiedBy>
  <cp:revision>20</cp:revision>
  <dcterms:created xsi:type="dcterms:W3CDTF">2008-11-18T16:04:21Z</dcterms:created>
  <dcterms:modified xsi:type="dcterms:W3CDTF">2008-11-18T18:57:30Z</dcterms:modified>
</cp:coreProperties>
</file>