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59" r:id="rId8"/>
    <p:sldId id="269" r:id="rId9"/>
    <p:sldId id="270" r:id="rId10"/>
    <p:sldId id="261" r:id="rId11"/>
    <p:sldId id="262" r:id="rId12"/>
    <p:sldId id="264" r:id="rId13"/>
    <p:sldId id="263" r:id="rId14"/>
    <p:sldId id="268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D79B4-F3F4-4AE5-8A60-80A359DCCD39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F70A-1E47-4D49-AEB9-C0121D1EAAD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486400" cy="762001"/>
          </a:xfrm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Helen Frankenthaler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76800"/>
            <a:ext cx="6400800" cy="19812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Georgia" pitchFamily="18" charset="0"/>
              </a:rPr>
              <a:t>In 1952 twenty-four-year old Helen Frankenthaler made history in the New York art world when she developed her soak-stain technique. </a:t>
            </a:r>
          </a:p>
          <a:p>
            <a:pPr algn="l"/>
            <a:endParaRPr lang="en-US" b="1" dirty="0">
              <a:solidFill>
                <a:schemeClr val="tx1"/>
              </a:solidFill>
              <a:latin typeface="Georgia" pitchFamily="18" charset="0"/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Georgia" pitchFamily="18" charset="0"/>
              </a:rPr>
              <a:t>Extending Jackson Pollock's method of applying paint to unprimed canvases on the floor, she thinned her oils with turpentine and allowed the pigments to soak directly into the canvas.</a:t>
            </a:r>
            <a:endParaRPr lang="en-US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096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Georgia" pitchFamily="18" charset="0"/>
              </a:rPr>
              <a:t>Born in 1928 in New York City. </a:t>
            </a:r>
            <a:br>
              <a:rPr lang="en-US" b="1" dirty="0" smtClean="0">
                <a:latin typeface="Georgia" pitchFamily="18" charset="0"/>
              </a:rPr>
            </a:br>
            <a:endParaRPr lang="en-US" b="1" dirty="0">
              <a:latin typeface="Georgia" pitchFamily="18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990600"/>
            <a:ext cx="2489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400800" cy="505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371600" y="553456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Helen Frankenthaler</a:t>
            </a:r>
          </a:p>
          <a:p>
            <a:r>
              <a:rPr lang="en-US" sz="1600" b="1" dirty="0" smtClean="0">
                <a:latin typeface="Georgia" pitchFamily="18" charset="0"/>
              </a:rPr>
              <a:t>(American, b. 1928)</a:t>
            </a:r>
            <a:r>
              <a:rPr lang="en-US" sz="1600" dirty="0" smtClean="0">
                <a:latin typeface="Georgia" pitchFamily="18" charset="0"/>
              </a:rPr>
              <a:t/>
            </a:r>
            <a:br>
              <a:rPr lang="en-US" sz="1600" dirty="0" smtClean="0">
                <a:latin typeface="Georgia" pitchFamily="18" charset="0"/>
              </a:rPr>
            </a:br>
            <a:r>
              <a:rPr lang="en-US" sz="1600" b="1" i="1" dirty="0" smtClean="0">
                <a:latin typeface="Georgia" pitchFamily="18" charset="0"/>
              </a:rPr>
              <a:t>Variation II on Mauve Corner</a:t>
            </a:r>
            <a:endParaRPr lang="en-US" sz="1600" b="1" i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1969</a:t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dirty="0" smtClean="0">
                <a:latin typeface="Georgia" pitchFamily="18" charset="0"/>
              </a:rPr>
              <a:t>Lithograph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0"/>
            <a:ext cx="38805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5488305"/>
          <a:ext cx="6096000" cy="136969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18097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Georgia" pitchFamily="18" charset="0"/>
                        </a:rPr>
                        <a:t>Coral </a:t>
                      </a:r>
                      <a:r>
                        <a:rPr lang="en-US" sz="1600" b="1" i="1" dirty="0" smtClean="0">
                          <a:latin typeface="Georgia" pitchFamily="18" charset="0"/>
                        </a:rPr>
                        <a:t>Wedge</a:t>
                      </a:r>
                    </a:p>
                    <a:p>
                      <a:pPr algn="l"/>
                      <a:r>
                        <a:rPr lang="en-US" sz="1600" b="1" dirty="0" smtClean="0">
                          <a:latin typeface="Georgia" pitchFamily="18" charset="0"/>
                        </a:rPr>
                        <a:t>1972</a:t>
                      </a:r>
                      <a:endParaRPr lang="en-US" sz="1600" b="1" dirty="0">
                        <a:latin typeface="Georgia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Georgia" pitchFamily="18" charset="0"/>
                        </a:rPr>
                        <a:t>Acrylic </a:t>
                      </a:r>
                      <a:r>
                        <a:rPr lang="en-US" sz="1600" b="1" dirty="0">
                          <a:latin typeface="Georgia" pitchFamily="18" charset="0"/>
                        </a:rPr>
                        <a:t>paint on canvas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8600"/>
            <a:ext cx="4495800" cy="618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1054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Helen Frankenthaler</a:t>
            </a:r>
          </a:p>
          <a:p>
            <a:r>
              <a:rPr lang="en-US" sz="1600" b="1" dirty="0" smtClean="0">
                <a:latin typeface="Georgia" pitchFamily="18" charset="0"/>
              </a:rPr>
              <a:t>(American, b. 1928) </a:t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dirty="0" smtClean="0">
                <a:latin typeface="Georgia" pitchFamily="18" charset="0"/>
              </a:rPr>
              <a:t>Pistachio</a:t>
            </a:r>
          </a:p>
          <a:p>
            <a:r>
              <a:rPr lang="en-US" sz="1600" b="1" dirty="0" smtClean="0">
                <a:latin typeface="Georgia" pitchFamily="18" charset="0"/>
              </a:rPr>
              <a:t>1971 </a:t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dirty="0" smtClean="0">
                <a:latin typeface="Georgia" pitchFamily="18" charset="0"/>
              </a:rPr>
              <a:t>Acrylic on unsized canvas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8600"/>
            <a:ext cx="4648200" cy="553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09800" y="575000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Helen Frankenthaler</a:t>
            </a:r>
          </a:p>
          <a:p>
            <a:r>
              <a:rPr lang="en-US" sz="1600" b="1" dirty="0" smtClean="0">
                <a:latin typeface="Georgia" pitchFamily="18" charset="0"/>
              </a:rPr>
              <a:t>(American, b. 1928) </a:t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dirty="0" smtClean="0">
                <a:latin typeface="Georgia" pitchFamily="18" charset="0"/>
              </a:rPr>
              <a:t>Savage Breeze</a:t>
            </a:r>
            <a:endParaRPr lang="en-US" sz="1600" b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1974 </a:t>
            </a:r>
            <a:endParaRPr lang="en-US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52400"/>
            <a:ext cx="3806734" cy="619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029200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i="1" dirty="0" smtClean="0">
                <a:latin typeface="Georgia" pitchFamily="18" charset="0"/>
              </a:rPr>
              <a:t>Jacob's Ladder</a:t>
            </a:r>
            <a:endParaRPr lang="en-US" sz="1600" b="1" dirty="0" smtClean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Helen Frankenthaler</a:t>
            </a:r>
          </a:p>
          <a:p>
            <a:r>
              <a:rPr lang="en-US" sz="1600" b="1" dirty="0" smtClean="0">
                <a:latin typeface="Georgia" pitchFamily="18" charset="0"/>
              </a:rPr>
              <a:t>(American, born 1928)</a:t>
            </a:r>
          </a:p>
          <a:p>
            <a:r>
              <a:rPr lang="en-US" sz="1600" b="1" dirty="0" smtClean="0">
                <a:latin typeface="Georgia" pitchFamily="18" charset="0"/>
              </a:rPr>
              <a:t>1957</a:t>
            </a:r>
          </a:p>
          <a:p>
            <a:r>
              <a:rPr lang="en-US" sz="1600" b="1" dirty="0" smtClean="0">
                <a:latin typeface="Georgia" pitchFamily="18" charset="0"/>
              </a:rPr>
              <a:t>Oil on unprimed canvas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4800"/>
            <a:ext cx="6019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57150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i="1" dirty="0" smtClean="0">
                <a:latin typeface="Georgia" pitchFamily="18" charset="0"/>
              </a:rPr>
              <a:t>Causeway</a:t>
            </a:r>
            <a:r>
              <a:rPr lang="en-US" sz="1600" dirty="0" smtClean="0">
                <a:latin typeface="Georgia" pitchFamily="18" charset="0"/>
              </a:rPr>
              <a:t/>
            </a:r>
            <a:br>
              <a:rPr lang="en-US" sz="1600" dirty="0" smtClean="0">
                <a:latin typeface="Georgia" pitchFamily="18" charset="0"/>
              </a:rPr>
            </a:br>
            <a:r>
              <a:rPr lang="en-US" sz="1600" b="1" dirty="0" smtClean="0">
                <a:latin typeface="Georgia" pitchFamily="18" charset="0"/>
              </a:rPr>
              <a:t>2001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"/>
            <a:ext cx="6134100" cy="523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00200" y="553456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Helen Frankenthaler</a:t>
            </a:r>
            <a:r>
              <a:rPr lang="en-US" sz="1600" dirty="0" smtClean="0">
                <a:latin typeface="Georgia" pitchFamily="18" charset="0"/>
              </a:rPr>
              <a:t/>
            </a:r>
            <a:br>
              <a:rPr lang="en-US" sz="1600" dirty="0" smtClean="0">
                <a:latin typeface="Georgia" pitchFamily="18" charset="0"/>
              </a:rPr>
            </a:br>
            <a:r>
              <a:rPr lang="en-US" sz="1600" b="1" dirty="0" smtClean="0">
                <a:latin typeface="Georgia" pitchFamily="18" charset="0"/>
              </a:rPr>
              <a:t>American, born 1928 </a:t>
            </a:r>
          </a:p>
          <a:p>
            <a:r>
              <a:rPr lang="en-US" sz="1600" b="1" dirty="0" smtClean="0">
                <a:latin typeface="Georgia" pitchFamily="18" charset="0"/>
              </a:rPr>
              <a:t>Untitled, 1963</a:t>
            </a:r>
            <a:r>
              <a:rPr lang="en-US" sz="1600" dirty="0" smtClean="0">
                <a:latin typeface="Georgia" pitchFamily="18" charset="0"/>
              </a:rPr>
              <a:t/>
            </a:r>
            <a:br>
              <a:rPr lang="en-US" sz="1600" dirty="0" smtClean="0">
                <a:latin typeface="Georgia" pitchFamily="18" charset="0"/>
              </a:rPr>
            </a:br>
            <a:r>
              <a:rPr lang="en-US" sz="1600" dirty="0" smtClean="0">
                <a:latin typeface="Georgia" pitchFamily="18" charset="0"/>
              </a:rPr>
              <a:t>A</a:t>
            </a:r>
            <a:r>
              <a:rPr lang="en-US" sz="1600" b="1" dirty="0" smtClean="0">
                <a:latin typeface="Georgia" pitchFamily="18" charset="0"/>
              </a:rPr>
              <a:t>crylic on paper</a:t>
            </a:r>
            <a:r>
              <a:rPr lang="en-US" sz="1600" dirty="0" smtClean="0">
                <a:latin typeface="Georgia" pitchFamily="18" charset="0"/>
              </a:rPr>
              <a:t/>
            </a:r>
            <a:br>
              <a:rPr lang="en-US" sz="1600" dirty="0" smtClean="0">
                <a:latin typeface="Georgia" pitchFamily="18" charset="0"/>
              </a:rPr>
            </a:br>
            <a:endParaRPr lang="en-US" sz="16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4778" y="228600"/>
            <a:ext cx="4824222" cy="626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334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Helen Frankenthaler</a:t>
            </a:r>
            <a:r>
              <a:rPr lang="en-US" sz="1600" dirty="0" smtClean="0">
                <a:latin typeface="Georgia" pitchFamily="18" charset="0"/>
              </a:rPr>
              <a:t/>
            </a:r>
            <a:br>
              <a:rPr lang="en-US" sz="1600" dirty="0" smtClean="0">
                <a:latin typeface="Georgia" pitchFamily="18" charset="0"/>
              </a:rPr>
            </a:br>
            <a:r>
              <a:rPr lang="en-US" sz="1600" b="1" i="1" dirty="0" smtClean="0">
                <a:latin typeface="Georgia" pitchFamily="18" charset="0"/>
              </a:rPr>
              <a:t>Captain's Watch</a:t>
            </a:r>
          </a:p>
          <a:p>
            <a:r>
              <a:rPr lang="en-US" sz="1600" b="1" dirty="0" smtClean="0">
                <a:latin typeface="Georgia" pitchFamily="18" charset="0"/>
              </a:rPr>
              <a:t>1986</a:t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dirty="0" smtClean="0">
                <a:latin typeface="Georgia" pitchFamily="18" charset="0"/>
              </a:rPr>
              <a:t>Acrylic on canvas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1000"/>
            <a:ext cx="538613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1054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Helen Frankenthaler</a:t>
            </a:r>
          </a:p>
          <a:p>
            <a:r>
              <a:rPr lang="en-US" sz="1600" b="1" i="1" dirty="0" smtClean="0">
                <a:latin typeface="Georgia" pitchFamily="18" charset="0"/>
              </a:rPr>
              <a:t>Interior Landscape</a:t>
            </a:r>
            <a:endParaRPr lang="en-US" sz="1600" b="1" i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1964</a:t>
            </a:r>
            <a:endParaRPr lang="en-US" sz="1600" b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Painting</a:t>
            </a:r>
          </a:p>
          <a:p>
            <a:r>
              <a:rPr lang="en-US" sz="1600" b="1" dirty="0" smtClean="0">
                <a:latin typeface="Georgia" pitchFamily="18" charset="0"/>
              </a:rPr>
              <a:t>Acrylic on canvas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436891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51816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Helen Frankenthaler</a:t>
            </a:r>
            <a:endParaRPr lang="en-US" sz="1600" b="1" dirty="0">
              <a:latin typeface="Georgia" pitchFamily="18" charset="0"/>
            </a:endParaRPr>
          </a:p>
          <a:p>
            <a:r>
              <a:rPr lang="en-US" sz="1600" b="1" i="1" dirty="0" smtClean="0">
                <a:latin typeface="Georgia" pitchFamily="18" charset="0"/>
              </a:rPr>
              <a:t>Madame Matisse</a:t>
            </a:r>
            <a:endParaRPr lang="en-US" sz="1600" b="1" i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1983</a:t>
            </a:r>
            <a:endParaRPr lang="en-US" sz="1600" b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Acrylic on canvas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1000"/>
            <a:ext cx="497058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6388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Helen Frankenthaler</a:t>
            </a:r>
            <a:r>
              <a:rPr lang="en-US" sz="1600" dirty="0" smtClean="0">
                <a:latin typeface="Georgia" pitchFamily="18" charset="0"/>
              </a:rPr>
              <a:t/>
            </a:r>
            <a:br>
              <a:rPr lang="en-US" sz="1600" dirty="0" smtClean="0">
                <a:latin typeface="Georgia" pitchFamily="18" charset="0"/>
              </a:rPr>
            </a:br>
            <a:r>
              <a:rPr lang="en-US" sz="1600" b="1" i="1" dirty="0" smtClean="0">
                <a:latin typeface="Georgia" pitchFamily="18" charset="0"/>
              </a:rPr>
              <a:t>Freefall</a:t>
            </a:r>
            <a:endParaRPr lang="en-US" sz="1600" b="1" i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1992</a:t>
            </a:r>
            <a:endParaRPr lang="en-US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7029513" cy="499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55626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Helen Frankenthaler </a:t>
            </a:r>
          </a:p>
          <a:p>
            <a:r>
              <a:rPr lang="en-US" sz="1600" b="1" dirty="0" smtClean="0">
                <a:latin typeface="Georgia" pitchFamily="18" charset="0"/>
              </a:rPr>
              <a:t>(American, b. 1928)</a:t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i="1" dirty="0" smtClean="0">
                <a:latin typeface="Georgia" pitchFamily="18" charset="0"/>
              </a:rPr>
              <a:t>Untitled</a:t>
            </a:r>
            <a:r>
              <a:rPr lang="en-US" sz="1600" b="1" dirty="0" smtClean="0">
                <a:latin typeface="Georgia" pitchFamily="18" charset="0"/>
              </a:rPr>
              <a:t>, 1982</a:t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dirty="0" smtClean="0">
                <a:latin typeface="Georgia" pitchFamily="18" charset="0"/>
              </a:rPr>
              <a:t>Acrylic on canvas board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04800"/>
            <a:ext cx="454297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105400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Paris Review</a:t>
            </a:r>
          </a:p>
          <a:p>
            <a:r>
              <a:rPr lang="en-US" sz="1600" b="1" dirty="0" smtClean="0">
                <a:latin typeface="Georgia" pitchFamily="18" charset="0"/>
              </a:rPr>
              <a:t>Helen Frankenthaler</a:t>
            </a:r>
          </a:p>
          <a:p>
            <a:r>
              <a:rPr lang="en-US" sz="1600" b="1" dirty="0" smtClean="0">
                <a:latin typeface="Georgia" pitchFamily="18" charset="0"/>
              </a:rPr>
              <a:t>(American, born 1928)</a:t>
            </a:r>
          </a:p>
          <a:p>
            <a:r>
              <a:rPr lang="en-US" sz="1600" b="1" dirty="0" smtClean="0">
                <a:latin typeface="Georgia" pitchFamily="18" charset="0"/>
              </a:rPr>
              <a:t>1967</a:t>
            </a:r>
          </a:p>
          <a:p>
            <a:r>
              <a:rPr lang="en-US" sz="1600" b="1" dirty="0" smtClean="0">
                <a:latin typeface="Georgia" pitchFamily="18" charset="0"/>
              </a:rPr>
              <a:t>Lithograph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397041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4648200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i="1" dirty="0" smtClean="0">
                <a:latin typeface="Georgia" pitchFamily="18" charset="0"/>
              </a:rPr>
              <a:t>Chairman of the Board</a:t>
            </a:r>
            <a:endParaRPr lang="en-US" sz="1600" b="1" dirty="0" smtClean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Helen Frankenthaler </a:t>
            </a:r>
            <a:endParaRPr lang="en-US" sz="1600" b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(American, born 1928)</a:t>
            </a:r>
          </a:p>
          <a:p>
            <a:r>
              <a:rPr lang="en-US" sz="1600" b="1" dirty="0" smtClean="0">
                <a:latin typeface="Georgia" pitchFamily="18" charset="0"/>
              </a:rPr>
              <a:t>1971</a:t>
            </a:r>
          </a:p>
          <a:p>
            <a:r>
              <a:rPr lang="en-US" sz="1600" b="1" dirty="0" smtClean="0">
                <a:latin typeface="Georgia" pitchFamily="18" charset="0"/>
              </a:rPr>
              <a:t>Synthetic polymer paint on canvas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174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Helen Frankenthaler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Helen Frankenthaler</dc:title>
  <dc:subject>Art</dc:subject>
  <dc:creator>Nicole Seibert</dc:creator>
  <cp:lastModifiedBy>Nicole Seibert</cp:lastModifiedBy>
  <cp:revision>15</cp:revision>
  <dcterms:created xsi:type="dcterms:W3CDTF">2009-07-19T15:26:18Z</dcterms:created>
  <dcterms:modified xsi:type="dcterms:W3CDTF">2009-07-19T16:13:46Z</dcterms:modified>
</cp:coreProperties>
</file>