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5" r:id="rId7"/>
    <p:sldId id="264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BB8F-8B5F-4293-920E-E2D153722FD5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0BA0-7693-4318-97A9-D799EFADC1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5715000" cy="91440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Native American Art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648200"/>
            <a:ext cx="6400800" cy="16764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Maria Martinez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Born: San Ildefonso Pueblo, New Mexico 1886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Died: 1980 </a:t>
            </a:r>
            <a:endParaRPr lang="en-US" sz="1100" b="1" dirty="0" smtClean="0">
              <a:solidFill>
                <a:schemeClr val="tx1"/>
              </a:solidFill>
              <a:latin typeface="Georgia" pitchFamily="18" charset="0"/>
            </a:endParaRPr>
          </a:p>
          <a:p>
            <a:pPr algn="l"/>
            <a:endParaRPr lang="en-US" sz="1050" b="1" dirty="0" smtClean="0">
              <a:solidFill>
                <a:schemeClr val="tx1"/>
              </a:solidFill>
              <a:latin typeface="Georgia" pitchFamily="18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Julian Martinez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Born: San Ildefonso Pueblo, New Mexico 1879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Died: 1943 </a:t>
            </a:r>
            <a:endParaRPr lang="en-US" sz="18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4038599" cy="328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609600"/>
            <a:ext cx="4807919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54864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latin typeface="Georgia" pitchFamily="18" charset="0"/>
              </a:rPr>
              <a:t>María</a:t>
            </a:r>
            <a:r>
              <a:rPr lang="en-US" sz="1600" b="1" dirty="0" smtClean="0">
                <a:latin typeface="Georgia" pitchFamily="18" charset="0"/>
              </a:rPr>
              <a:t> Martinez </a:t>
            </a:r>
          </a:p>
          <a:p>
            <a:r>
              <a:rPr lang="en-US" sz="1600" b="1" dirty="0" smtClean="0">
                <a:latin typeface="Georgia" pitchFamily="18" charset="0"/>
              </a:rPr>
              <a:t>Plate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4419600" cy="686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3810000" cy="51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0" y="53340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Grizzly Bear Moccasins </a:t>
            </a:r>
          </a:p>
          <a:p>
            <a:r>
              <a:rPr lang="en-US" sz="1600" b="1" dirty="0" smtClean="0">
                <a:latin typeface="Georgia" pitchFamily="18" charset="0"/>
              </a:rPr>
              <a:t>(Sioux) </a:t>
            </a:r>
          </a:p>
          <a:p>
            <a:r>
              <a:rPr lang="en-US" sz="1600" b="1" dirty="0" smtClean="0">
                <a:latin typeface="Georgia" pitchFamily="18" charset="0"/>
              </a:rPr>
              <a:t>19</a:t>
            </a:r>
            <a:r>
              <a:rPr lang="en-US" sz="1600" b="1" baseline="30000" dirty="0" smtClean="0">
                <a:latin typeface="Georgia" pitchFamily="18" charset="0"/>
              </a:rPr>
              <a:t>th</a:t>
            </a:r>
            <a:r>
              <a:rPr lang="en-US" sz="1600" b="1" dirty="0" smtClean="0">
                <a:latin typeface="Georgia" pitchFamily="18" charset="0"/>
              </a:rPr>
              <a:t> Century </a:t>
            </a:r>
          </a:p>
          <a:p>
            <a:r>
              <a:rPr lang="en-US" sz="1600" b="1" dirty="0" smtClean="0">
                <a:latin typeface="Georgia" pitchFamily="18" charset="0"/>
              </a:rPr>
              <a:t>Rawhide, beads, metal, horsehair, grizzly bear claws,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"/>
            <a:ext cx="5943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5334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 smtClean="0">
                <a:latin typeface="Georgia" pitchFamily="18" charset="0"/>
              </a:rPr>
              <a:t>María </a:t>
            </a:r>
            <a:r>
              <a:rPr lang="es-ES" sz="1600" b="1" dirty="0" err="1" smtClean="0">
                <a:latin typeface="Georgia" pitchFamily="18" charset="0"/>
              </a:rPr>
              <a:t>Martinez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err="1" smtClean="0">
                <a:latin typeface="Georgia" pitchFamily="18" charset="0"/>
              </a:rPr>
              <a:t>Vessel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smtClean="0">
                <a:latin typeface="Georgia" pitchFamily="18" charset="0"/>
              </a:rPr>
              <a:t>1900s 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"/>
            <a:ext cx="54292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5029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 smtClean="0">
                <a:latin typeface="Georgia" pitchFamily="18" charset="0"/>
              </a:rPr>
              <a:t>María </a:t>
            </a:r>
            <a:r>
              <a:rPr lang="es-ES" sz="1600" b="1" dirty="0" err="1" smtClean="0">
                <a:latin typeface="Georgia" pitchFamily="18" charset="0"/>
              </a:rPr>
              <a:t>Martinez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err="1" smtClean="0">
                <a:latin typeface="Georgia" pitchFamily="18" charset="0"/>
              </a:rPr>
              <a:t>Blackware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smtClean="0">
                <a:latin typeface="Georgia" pitchFamily="18" charset="0"/>
              </a:rPr>
              <a:t>1917 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62658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3716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 smtClean="0">
                <a:latin typeface="Georgia" pitchFamily="18" charset="0"/>
              </a:rPr>
              <a:t>María </a:t>
            </a:r>
            <a:r>
              <a:rPr lang="es-ES" sz="1600" b="1" dirty="0" err="1" smtClean="0">
                <a:latin typeface="Georgia" pitchFamily="18" charset="0"/>
              </a:rPr>
              <a:t>Martinez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err="1" smtClean="0">
                <a:latin typeface="Georgia" pitchFamily="18" charset="0"/>
              </a:rPr>
              <a:t>Bowl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smtClean="0">
                <a:latin typeface="Georgia" pitchFamily="18" charset="0"/>
              </a:rPr>
              <a:t>c. 1940s 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588726" cy="51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752600" y="54864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 smtClean="0">
                <a:latin typeface="Georgia" pitchFamily="18" charset="0"/>
              </a:rPr>
              <a:t>María </a:t>
            </a:r>
            <a:r>
              <a:rPr lang="es-ES" sz="1600" b="1" dirty="0" err="1" smtClean="0">
                <a:latin typeface="Georgia" pitchFamily="18" charset="0"/>
              </a:rPr>
              <a:t>Martinez</a:t>
            </a:r>
            <a:r>
              <a:rPr lang="es-ES" sz="1600" b="1" dirty="0" smtClean="0">
                <a:latin typeface="Georgia" pitchFamily="18" charset="0"/>
              </a:rPr>
              <a:t>, </a:t>
            </a:r>
            <a:r>
              <a:rPr lang="es-ES" sz="1600" b="1" dirty="0" err="1" smtClean="0">
                <a:latin typeface="Georgia" pitchFamily="18" charset="0"/>
              </a:rPr>
              <a:t>Julian</a:t>
            </a:r>
            <a:r>
              <a:rPr lang="es-ES" sz="1600" b="1" dirty="0" smtClean="0">
                <a:latin typeface="Georgia" pitchFamily="18" charset="0"/>
              </a:rPr>
              <a:t> </a:t>
            </a:r>
            <a:r>
              <a:rPr lang="es-ES" sz="1600" b="1" dirty="0" err="1" smtClean="0">
                <a:latin typeface="Georgia" pitchFamily="18" charset="0"/>
              </a:rPr>
              <a:t>Martinez</a:t>
            </a:r>
            <a:r>
              <a:rPr lang="es-ES" sz="1600" b="1" dirty="0" smtClean="0">
                <a:latin typeface="Georgia" pitchFamily="18" charset="0"/>
              </a:rPr>
              <a:t> </a:t>
            </a:r>
          </a:p>
          <a:p>
            <a:r>
              <a:rPr lang="es-ES" sz="1600" b="1" dirty="0" err="1" smtClean="0">
                <a:latin typeface="Georgia" pitchFamily="18" charset="0"/>
              </a:rPr>
              <a:t>Blackware</a:t>
            </a:r>
            <a:r>
              <a:rPr lang="es-ES" sz="1600" b="1" dirty="0" smtClean="0">
                <a:latin typeface="Georgia" pitchFamily="18" charset="0"/>
              </a:rPr>
              <a:t> </a:t>
            </a:r>
            <a:r>
              <a:rPr lang="es-ES" sz="1600" b="1" dirty="0" err="1" smtClean="0">
                <a:latin typeface="Georgia" pitchFamily="18" charset="0"/>
              </a:rPr>
              <a:t>Plate</a:t>
            </a:r>
            <a:endParaRPr lang="es-ES" sz="1600" b="1" dirty="0" smtClean="0">
              <a:latin typeface="Georgia" pitchFamily="18" charset="0"/>
            </a:endParaRPr>
          </a:p>
          <a:p>
            <a:r>
              <a:rPr lang="es-ES" sz="1600" b="1" dirty="0" smtClean="0">
                <a:latin typeface="Georgia" pitchFamily="18" charset="0"/>
              </a:rPr>
              <a:t>c 1930- 1932 </a:t>
            </a:r>
            <a:br>
              <a:rPr lang="es-ES" sz="1600" b="1" dirty="0" smtClean="0">
                <a:latin typeface="Georgia" pitchFamily="18" charset="0"/>
              </a:rPr>
            </a:b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7200"/>
            <a:ext cx="513907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81200" y="5257800"/>
            <a:ext cx="1905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Georgia" pitchFamily="18" charset="0"/>
              </a:rPr>
              <a:t>Maria Martinez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Georgia" pitchFamily="18" charset="0"/>
              </a:rPr>
              <a:t>Bowl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Georgia" pitchFamily="18" charset="0"/>
              </a:rPr>
              <a:t>Circa </a:t>
            </a:r>
            <a:r>
              <a:rPr lang="en-US" sz="1600" b="1" dirty="0">
                <a:latin typeface="Georgia" pitchFamily="18" charset="0"/>
              </a:rPr>
              <a:t>1948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Georgia" pitchFamily="18" charset="0"/>
              </a:rPr>
              <a:t>Blackware</a:t>
            </a:r>
            <a:r>
              <a:rPr lang="en-US" sz="1600" b="1" dirty="0" smtClean="0">
                <a:latin typeface="Georgia" pitchFamily="18" charset="0"/>
              </a:rPr>
              <a:t> </a:t>
            </a:r>
            <a:endParaRPr lang="en-US" b="1" dirty="0">
              <a:latin typeface="Georgi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5154213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33600" y="5181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latin typeface="Georgia" pitchFamily="18" charset="0"/>
              </a:rPr>
              <a:t>María</a:t>
            </a:r>
            <a:r>
              <a:rPr lang="en-US" sz="1600" b="1" dirty="0" smtClean="0">
                <a:latin typeface="Georgia" pitchFamily="18" charset="0"/>
              </a:rPr>
              <a:t> Martinez, Santana Martinez </a:t>
            </a:r>
          </a:p>
          <a:p>
            <a:r>
              <a:rPr lang="en-US" sz="1600" b="1" dirty="0" smtClean="0">
                <a:latin typeface="Georgia" pitchFamily="18" charset="0"/>
              </a:rPr>
              <a:t>Plate with Feather Design </a:t>
            </a:r>
          </a:p>
          <a:p>
            <a:r>
              <a:rPr lang="en-US" sz="1600" b="1" dirty="0" smtClean="0">
                <a:latin typeface="Georgia" pitchFamily="18" charset="0"/>
              </a:rPr>
              <a:t>Santana Martinez 1945-1950 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Native American Art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American Art</dc:title>
  <dc:subject>Art</dc:subject>
  <dc:creator>Nicole Seibert</dc:creator>
  <cp:lastModifiedBy>Nicole Seibert</cp:lastModifiedBy>
  <cp:revision>6</cp:revision>
  <dcterms:created xsi:type="dcterms:W3CDTF">2009-07-20T01:53:11Z</dcterms:created>
  <dcterms:modified xsi:type="dcterms:W3CDTF">2009-07-20T02:48:49Z</dcterms:modified>
</cp:coreProperties>
</file>