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6" r:id="rId6"/>
    <p:sldId id="258" r:id="rId7"/>
    <p:sldId id="267" r:id="rId8"/>
    <p:sldId id="269" r:id="rId9"/>
    <p:sldId id="260" r:id="rId10"/>
    <p:sldId id="261" r:id="rId11"/>
    <p:sldId id="265" r:id="rId12"/>
    <p:sldId id="263" r:id="rId13"/>
    <p:sldId id="264" r:id="rId14"/>
    <p:sldId id="268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2C2B6-D2E5-4E71-B183-361C8E08E497}" type="datetimeFigureOut">
              <a:rPr lang="en-US" smtClean="0"/>
              <a:pPr/>
              <a:t>7/16/2009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796E5-FEED-46D7-A5F9-BAFDE2D858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533401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sz="6600" dirty="0" smtClean="0">
                <a:latin typeface="Georgia" pitchFamily="18" charset="0"/>
              </a:rPr>
              <a:t>Paul Klee</a:t>
            </a:r>
            <a:endParaRPr lang="en-US" sz="6600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715000"/>
            <a:ext cx="6400800" cy="685800"/>
          </a:xfrm>
        </p:spPr>
        <p:txBody>
          <a:bodyPr>
            <a:noAutofit/>
          </a:bodyPr>
          <a:lstStyle/>
          <a:p>
            <a:r>
              <a:rPr lang="da-DK" sz="3600" dirty="0" smtClean="0">
                <a:solidFill>
                  <a:schemeClr val="tx1"/>
                </a:solidFill>
                <a:latin typeface="Georgia" pitchFamily="18" charset="0"/>
              </a:rPr>
              <a:t>1879 – 1940</a:t>
            </a:r>
            <a:endParaRPr lang="en-US" sz="3600" dirty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5604" name="Picture 4" descr="Paul Klee   -   Photograph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95600" y="1447800"/>
            <a:ext cx="3143250" cy="4105275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www.iatwm.com/200508/SammlungRosengart/Klee_bergdorf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533400"/>
            <a:ext cx="4291827" cy="56388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s.worldgallery.co.uk/i/prints/rw/lg/1/3/Paul-Klee-Blau-Nacht-1325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609600"/>
            <a:ext cx="7910513" cy="5062728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images.worldgallery.co.uk/i/prints/rw/lg/1/6/Paul-Klee-Rosengarten-16310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228600"/>
            <a:ext cx="5238750" cy="6163235"/>
          </a:xfrm>
          <a:prstGeom prst="rect">
            <a:avLst/>
          </a:prstGeom>
          <a:noFill/>
        </p:spPr>
      </p:pic>
    </p:spTree>
  </p:cSld>
  <p:clrMapOvr>
    <a:masterClrMapping/>
  </p:clrMapOvr>
  <p:transition>
    <p:randomBar dir="vert"/>
    <p:sndAc>
      <p:stSnd>
        <p:snd r:embed="rId2" name="coin.wav" builtIn="1"/>
      </p:stSnd>
    </p:sndAc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images.worldgallery.co.uk/i/prints/rw/lg/5/0/Paul-Klee-Cityscape-with-Yellow-Windows-503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81000"/>
            <a:ext cx="4626864" cy="5931877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mari-artisti.artline.ro/admin/_files/photogallery/the_castle_in_the_garden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2886" y="295175"/>
            <a:ext cx="4628914" cy="5877025"/>
          </a:xfrm>
          <a:prstGeom prst="rect">
            <a:avLst/>
          </a:prstGeom>
          <a:noFill/>
        </p:spPr>
      </p:pic>
    </p:spTree>
  </p:cSld>
  <p:clrMapOvr>
    <a:masterClrMapping/>
  </p:clrMapOvr>
  <p:transition>
    <p:newsflash/>
    <p:sndAc>
      <p:stSnd>
        <p:snd r:embed="rId2" name="whoosh.wav" builtIn="1"/>
      </p:stSnd>
    </p:sndAc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aul Klee. Senecio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228600"/>
            <a:ext cx="5476875" cy="6058413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  <p:sndAc>
      <p:stSnd>
        <p:snd r:embed="rId2" name="breeze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s.worldgallery.co.uk/i/prints/rw/lg/5/0/Paul-Klee-Flora-on-the-Sand-5045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81000"/>
            <a:ext cx="7524199" cy="5850064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533400"/>
            <a:ext cx="5374558" cy="5553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lus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arliquidodois.blogs.sapo.pt/arquivo/paul_klee_1934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457200"/>
            <a:ext cx="5562600" cy="5706048"/>
          </a:xfrm>
          <a:prstGeom prst="rect">
            <a:avLst/>
          </a:prstGeom>
          <a:noFill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mages.worldgallery.co.uk/i/prints/rw/lg/1/3/Paul-Klee-New-Harmoney--Neue-Harmonie---1936-13472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04800"/>
            <a:ext cx="4244340" cy="6063343"/>
          </a:xfrm>
          <a:prstGeom prst="rect">
            <a:avLst/>
          </a:prstGeom>
          <a:noFill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://kathryndarrow.files.wordpress.com/2008/07/kleetunisian-garde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228600"/>
            <a:ext cx="4724400" cy="6218063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chessaleeinlondon.files.wordpress.com/2008/07/paulkleegreatchessgam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2021" y="276225"/>
            <a:ext cx="4988379" cy="5819775"/>
          </a:xfrm>
          <a:prstGeom prst="rect">
            <a:avLst/>
          </a:prstGeom>
          <a:noFill/>
        </p:spPr>
      </p:pic>
    </p:spTree>
  </p:cSld>
  <p:clrMapOvr>
    <a:masterClrMapping/>
  </p:clrMapOvr>
  <p:transition>
    <p:wipe/>
    <p:sndAc>
      <p:stSnd>
        <p:snd r:embed="rId2" name="click.wav" builtIn="1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609600"/>
            <a:ext cx="6070600" cy="5463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381000"/>
            <a:ext cx="4739640" cy="592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zoom dir="in"/>
    <p:sndAc>
      <p:stSnd>
        <p:snd r:embed="rId2" name="camera.wav" builtIn="1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</Words>
  <Application>Microsoft Office PowerPoint</Application>
  <PresentationFormat>On-screen Show (4:3)</PresentationFormat>
  <Paragraphs>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Paul Klee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Paul Klee</dc:title>
  <dc:subject>Art</dc:subject>
  <dc:creator>Nicole Seibert</dc:creator>
  <cp:lastModifiedBy>Nicole Seibert</cp:lastModifiedBy>
  <cp:revision>22</cp:revision>
  <dcterms:created xsi:type="dcterms:W3CDTF">2008-11-18T18:58:21Z</dcterms:created>
  <dcterms:modified xsi:type="dcterms:W3CDTF">2009-07-16T20:55:12Z</dcterms:modified>
</cp:coreProperties>
</file>