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2" r:id="rId5"/>
    <p:sldId id="257" r:id="rId6"/>
    <p:sldId id="259" r:id="rId7"/>
    <p:sldId id="260" r:id="rId8"/>
    <p:sldId id="258" r:id="rId9"/>
    <p:sldId id="268" r:id="rId10"/>
    <p:sldId id="265" r:id="rId11"/>
    <p:sldId id="266" r:id="rId12"/>
    <p:sldId id="270" r:id="rId13"/>
    <p:sldId id="263" r:id="rId14"/>
    <p:sldId id="269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045D-739B-46CA-BFAE-AFD6A0D0A78C}" type="datetimeFigureOut">
              <a:rPr lang="en-US" smtClean="0"/>
              <a:t>7/19/2009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9B2E-902E-42B4-9E30-EEE8D82018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Georgia" pitchFamily="18" charset="0"/>
              </a:rPr>
              <a:t>Robert </a:t>
            </a:r>
            <a:r>
              <a:rPr lang="en-US" b="1" dirty="0" err="1" smtClean="0">
                <a:latin typeface="Georgia" pitchFamily="18" charset="0"/>
              </a:rPr>
              <a:t>Motherwell</a:t>
            </a:r>
            <a:endParaRPr lang="en-US" dirty="0" smtClean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019800"/>
            <a:ext cx="3657600" cy="609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(American, 1915-1991)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95400"/>
            <a:ext cx="382627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"/>
            <a:ext cx="6423813" cy="510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47800" y="55626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i="1" dirty="0" smtClean="0">
                <a:latin typeface="Georgia" pitchFamily="18" charset="0"/>
              </a:rPr>
              <a:t>Iberia 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1958</a:t>
            </a:r>
          </a:p>
          <a:p>
            <a:r>
              <a:rPr lang="en-US" sz="1600" b="1" dirty="0" smtClean="0">
                <a:latin typeface="Georgia" pitchFamily="18" charset="0"/>
              </a:rPr>
              <a:t>Oil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1" y="304800"/>
            <a:ext cx="32948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4600" y="5638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/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Personage (</a:t>
            </a:r>
            <a:r>
              <a:rPr lang="en-US" sz="1600" b="1" i="1" dirty="0" err="1" smtClean="0">
                <a:latin typeface="Georgia" pitchFamily="18" charset="0"/>
              </a:rPr>
              <a:t>Autoportrait</a:t>
            </a:r>
            <a:r>
              <a:rPr lang="en-US" sz="1600" b="1" i="1" dirty="0" smtClean="0">
                <a:latin typeface="Georgia" pitchFamily="18" charset="0"/>
              </a:rPr>
              <a:t>)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Paper collage, gouache, and ink on board</a:t>
            </a:r>
          </a:p>
          <a:p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"/>
            <a:ext cx="3581400" cy="53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90800" y="5638800"/>
          <a:ext cx="6096000" cy="158877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8097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Georgia" pitchFamily="18" charset="0"/>
                        </a:rPr>
                        <a:t>Summer Light Series: </a:t>
                      </a:r>
                      <a:r>
                        <a:rPr lang="en-US" sz="1600" b="1" i="1" dirty="0" err="1">
                          <a:latin typeface="Georgia" pitchFamily="18" charset="0"/>
                        </a:rPr>
                        <a:t>Pauillac</a:t>
                      </a:r>
                      <a:r>
                        <a:rPr lang="en-US" sz="1600" b="1" i="1" dirty="0">
                          <a:latin typeface="Georgia" pitchFamily="18" charset="0"/>
                        </a:rPr>
                        <a:t>, #1,</a:t>
                      </a:r>
                      <a:r>
                        <a:rPr lang="en-US" sz="1600" b="1" dirty="0">
                          <a:latin typeface="Georgia" pitchFamily="18" charset="0"/>
                        </a:rPr>
                        <a:t> </a:t>
                      </a:r>
                      <a:endParaRPr lang="en-US" sz="1600" b="1" dirty="0" smtClean="0">
                        <a:latin typeface="Georgia" pitchFamily="18" charset="0"/>
                      </a:endParaRPr>
                    </a:p>
                    <a:p>
                      <a:pPr algn="l"/>
                      <a:r>
                        <a:rPr lang="en-US" sz="1600" b="1" dirty="0" smtClean="0">
                          <a:latin typeface="Georgia" pitchFamily="18" charset="0"/>
                        </a:rPr>
                        <a:t>1973</a:t>
                      </a:r>
                      <a:endParaRPr lang="en-US" sz="1600" b="1" dirty="0">
                        <a:latin typeface="Georgia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Georgia" pitchFamily="18" charset="0"/>
                        </a:rPr>
                        <a:t>Lithograph</a:t>
                      </a:r>
                      <a:r>
                        <a:rPr lang="en-US" sz="1600" b="1" dirty="0">
                          <a:latin typeface="Georgia" pitchFamily="18" charset="0"/>
                        </a:rPr>
                        <a:t>, collage, embossing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"/>
            <a:ext cx="6729381" cy="534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19200" y="578078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> </a:t>
            </a:r>
          </a:p>
          <a:p>
            <a:r>
              <a:rPr lang="en-US" sz="1600" b="1" i="1" dirty="0" smtClean="0">
                <a:latin typeface="Georgia" pitchFamily="18" charset="0"/>
              </a:rPr>
              <a:t>The Voyage: Ten Years After 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1961</a:t>
            </a:r>
          </a:p>
          <a:p>
            <a:r>
              <a:rPr lang="en-US" sz="1600" b="1" dirty="0" smtClean="0">
                <a:latin typeface="Georgia" pitchFamily="18" charset="0"/>
              </a:rPr>
              <a:t>Acrylic on canvas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112970" cy="536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5780782"/>
            <a:ext cx="5943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> </a:t>
            </a:r>
          </a:p>
          <a:p>
            <a:r>
              <a:rPr lang="en-US" sz="1600" b="1" i="1" dirty="0" smtClean="0">
                <a:latin typeface="Georgia" pitchFamily="18" charset="0"/>
              </a:rPr>
              <a:t>Je </a:t>
            </a:r>
            <a:r>
              <a:rPr lang="en-US" sz="1600" b="1" i="1" dirty="0" err="1" smtClean="0">
                <a:latin typeface="Georgia" pitchFamily="18" charset="0"/>
              </a:rPr>
              <a:t>T’aime</a:t>
            </a:r>
            <a:r>
              <a:rPr lang="en-US" sz="1600" b="1" i="1" dirty="0" smtClean="0">
                <a:latin typeface="Georgia" pitchFamily="18" charset="0"/>
              </a:rPr>
              <a:t> No. VIII (</a:t>
            </a:r>
            <a:r>
              <a:rPr lang="en-US" sz="1600" b="1" i="1" dirty="0" err="1" smtClean="0">
                <a:latin typeface="Georgia" pitchFamily="18" charset="0"/>
              </a:rPr>
              <a:t>Mallarmé’s</a:t>
            </a:r>
            <a:r>
              <a:rPr lang="en-US" sz="1600" b="1" i="1" dirty="0" smtClean="0">
                <a:latin typeface="Georgia" pitchFamily="18" charset="0"/>
              </a:rPr>
              <a:t> </a:t>
            </a:r>
            <a:r>
              <a:rPr lang="en-US" sz="1600" b="1" i="1" dirty="0" err="1" smtClean="0">
                <a:latin typeface="Georgia" pitchFamily="18" charset="0"/>
              </a:rPr>
              <a:t>Swan:Homage</a:t>
            </a:r>
            <a:r>
              <a:rPr lang="en-US" sz="1600" b="1" i="1" dirty="0" smtClean="0">
                <a:latin typeface="Georgia" pitchFamily="18" charset="0"/>
              </a:rPr>
              <a:t>)</a:t>
            </a:r>
          </a:p>
          <a:p>
            <a:r>
              <a:rPr lang="en-US" sz="1600" b="1" dirty="0" smtClean="0">
                <a:latin typeface="Georgia" pitchFamily="18" charset="0"/>
              </a:rPr>
              <a:t>1957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Oil on linen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095037" cy="563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066800" y="578078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i="1" dirty="0" smtClean="0">
                <a:latin typeface="Georgia" pitchFamily="18" charset="0"/>
              </a:rPr>
              <a:t>Phoenician Red Studio 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1977</a:t>
            </a:r>
          </a:p>
          <a:p>
            <a:r>
              <a:rPr lang="en-US" sz="1600" b="1" dirty="0" smtClean="0">
                <a:latin typeface="Georgia" pitchFamily="18" charset="0"/>
              </a:rPr>
              <a:t>Acrylic and charcoal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6260882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371600" y="5410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/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Elegy to the Spanish Republic #34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1953-54</a:t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dirty="0" smtClean="0">
                <a:latin typeface="Georgia" pitchFamily="18" charset="0"/>
              </a:rPr>
              <a:t>Oil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6715395" cy="52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95400" y="5638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i="1" dirty="0" smtClean="0">
                <a:latin typeface="Georgia" pitchFamily="18" charset="0"/>
              </a:rPr>
              <a:t>Elegy to the Spanish Republic, 54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1957-61</a:t>
            </a:r>
          </a:p>
          <a:p>
            <a:r>
              <a:rPr lang="en-US" sz="1600" b="1" dirty="0" smtClean="0">
                <a:latin typeface="Georgia" pitchFamily="18" charset="0"/>
              </a:rPr>
              <a:t>Oil on canvas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42760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533400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> </a:t>
            </a:r>
          </a:p>
          <a:p>
            <a:r>
              <a:rPr lang="en-US" sz="1600" b="1" dirty="0" smtClean="0">
                <a:latin typeface="Georgia" pitchFamily="18" charset="0"/>
              </a:rPr>
              <a:t>Elegy to the Spanish Republic, 70</a:t>
            </a:r>
          </a:p>
          <a:p>
            <a:r>
              <a:rPr lang="en-US" sz="1600" b="1" dirty="0" smtClean="0">
                <a:latin typeface="Georgia" pitchFamily="18" charset="0"/>
              </a:rPr>
              <a:t>1961</a:t>
            </a:r>
          </a:p>
          <a:p>
            <a:r>
              <a:rPr lang="en-US" sz="1600" b="1" dirty="0" smtClean="0">
                <a:latin typeface="Georgia" pitchFamily="18" charset="0"/>
              </a:rPr>
              <a:t>Oil on canvas 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3400"/>
            <a:ext cx="643943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5257800"/>
          <a:ext cx="6096000" cy="9144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itchFamily="18" charset="0"/>
                        </a:rPr>
                        <a:t>Elegy to the Spanish </a:t>
                      </a:r>
                      <a:r>
                        <a:rPr lang="en-US" sz="1600" b="1" dirty="0" smtClean="0">
                          <a:latin typeface="Georgia" pitchFamily="18" charset="0"/>
                        </a:rPr>
                        <a:t>Republic</a:t>
                      </a:r>
                    </a:p>
                    <a:p>
                      <a:r>
                        <a:rPr lang="en-US" sz="1600" b="1" dirty="0" smtClean="0">
                          <a:latin typeface="Georgia" pitchFamily="18" charset="0"/>
                        </a:rPr>
                        <a:t>1958 </a:t>
                      </a:r>
                      <a:endParaRPr lang="en-US" sz="1600" b="1" dirty="0">
                        <a:latin typeface="Georgia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Georgia" pitchFamily="18" charset="0"/>
                        </a:rPr>
                        <a:t>Synthetic </a:t>
                      </a:r>
                      <a:r>
                        <a:rPr lang="en-US" sz="1600" b="1" dirty="0">
                          <a:latin typeface="Georgia" pitchFamily="18" charset="0"/>
                        </a:rPr>
                        <a:t>polymer paint on canvas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601449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04800" y="4114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/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Reconciliation Elegy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1978</a:t>
            </a:r>
            <a:br>
              <a:rPr lang="en-US" sz="1600" b="1" dirty="0" smtClean="0">
                <a:latin typeface="Georgia" pitchFamily="18" charset="0"/>
              </a:rPr>
            </a:b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82410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46482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i="1" dirty="0" smtClean="0">
                <a:latin typeface="Georgia" pitchFamily="18" charset="0"/>
              </a:rPr>
              <a:t>In Black and White No. 2 (Africa)</a:t>
            </a:r>
            <a:endParaRPr lang="en-US" sz="1600" b="1" dirty="0" smtClean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1975</a:t>
            </a:r>
          </a:p>
          <a:p>
            <a:r>
              <a:rPr lang="en-US" sz="1600" b="1" dirty="0" smtClean="0">
                <a:latin typeface="Georgia" pitchFamily="18" charset="0"/>
              </a:rPr>
              <a:t>Synthetic polymer paint on canvas,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"/>
            <a:ext cx="45407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78078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/>
            </a:r>
            <a:br>
              <a:rPr lang="en-US" sz="1600" b="1" dirty="0" smtClean="0">
                <a:latin typeface="Georgia" pitchFamily="18" charset="0"/>
              </a:rPr>
            </a:br>
            <a:r>
              <a:rPr lang="en-US" sz="1600" b="1" i="1" dirty="0" smtClean="0">
                <a:latin typeface="Georgia" pitchFamily="18" charset="0"/>
              </a:rPr>
              <a:t>Automatism B</a:t>
            </a:r>
            <a:endParaRPr lang="en-US" sz="1600" b="1" i="1" dirty="0">
              <a:latin typeface="Georgia" pitchFamily="18" charset="0"/>
            </a:endParaRPr>
          </a:p>
          <a:p>
            <a:r>
              <a:rPr lang="en-US" sz="1600" b="1" dirty="0" smtClean="0">
                <a:latin typeface="Georgia" pitchFamily="18" charset="0"/>
              </a:rPr>
              <a:t>1965-1966</a:t>
            </a:r>
            <a:br>
              <a:rPr lang="en-US" sz="1600" b="1" dirty="0" smtClean="0">
                <a:latin typeface="Georgia" pitchFamily="18" charset="0"/>
              </a:rPr>
            </a:b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"/>
            <a:ext cx="4980214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133600" y="601980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Robert </a:t>
            </a:r>
            <a:r>
              <a:rPr lang="en-US" sz="1600" b="1" dirty="0" err="1" smtClean="0">
                <a:latin typeface="Georgia" pitchFamily="18" charset="0"/>
              </a:rPr>
              <a:t>Motherwell</a:t>
            </a:r>
            <a:r>
              <a:rPr lang="en-US" sz="1600" b="1" dirty="0" smtClean="0">
                <a:latin typeface="Georgia" pitchFamily="18" charset="0"/>
              </a:rPr>
              <a:t> </a:t>
            </a:r>
          </a:p>
          <a:p>
            <a:r>
              <a:rPr lang="en-US" sz="1600" b="1" dirty="0" smtClean="0">
                <a:latin typeface="Georgia" pitchFamily="18" charset="0"/>
              </a:rPr>
              <a:t>Untitled</a:t>
            </a:r>
            <a:endParaRPr lang="en-US" sz="1600" b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131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Robert Motherwell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Motherwell</dc:title>
  <dc:subject>Art</dc:subject>
  <dc:creator>Nicole Seibert</dc:creator>
  <cp:lastModifiedBy>Nicole Seibert</cp:lastModifiedBy>
  <cp:revision>13</cp:revision>
  <dcterms:created xsi:type="dcterms:W3CDTF">2009-07-19T16:36:09Z</dcterms:created>
  <dcterms:modified xsi:type="dcterms:W3CDTF">2009-07-20T01:48:11Z</dcterms:modified>
</cp:coreProperties>
</file>