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9" r:id="rId6"/>
    <p:sldId id="262" r:id="rId7"/>
    <p:sldId id="260" r:id="rId8"/>
    <p:sldId id="265" r:id="rId9"/>
    <p:sldId id="271" r:id="rId10"/>
    <p:sldId id="257" r:id="rId11"/>
    <p:sldId id="259" r:id="rId12"/>
    <p:sldId id="264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1469-E805-4524-A39F-D7299EB950A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8425-1706-4E19-98EF-7E62F39A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</a:rPr>
              <a:t>Hans Hofmann 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791200"/>
            <a:ext cx="6400800" cy="762000"/>
          </a:xfrm>
        </p:spPr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(1880 - 1966)</a:t>
            </a:r>
          </a:p>
          <a:p>
            <a:endParaRPr lang="en-US" dirty="0"/>
          </a:p>
        </p:txBody>
      </p:sp>
      <p:pic>
        <p:nvPicPr>
          <p:cNvPr id="24580" name="Picture 4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76400"/>
            <a:ext cx="5030318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&amp;#169; Renate, Hans &amp; Maria Hofmann Trust; used with permi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39331"/>
            <a:ext cx="4267200" cy="601014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&amp;#169; Renate, Hans &amp; Maria Hofmann Trust; used with permi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1480"/>
            <a:ext cx="6934200" cy="55473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2796"/>
            <a:ext cx="3886200" cy="5956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28600"/>
            <a:ext cx="3923664" cy="63627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648200" cy="611988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67230"/>
            <a:ext cx="4724400" cy="59766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junomain.files.wordpress.com/2007/05/pompeii-t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"/>
            <a:ext cx="3600450" cy="5870797"/>
          </a:xfrm>
          <a:prstGeom prst="rect">
            <a:avLst/>
          </a:prstGeom>
          <a:noFill/>
        </p:spPr>
      </p:pic>
      <p:pic>
        <p:nvPicPr>
          <p:cNvPr id="12292" name="Picture 4" descr="http://desireemercier.com/inc/artists/hoffm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1000"/>
            <a:ext cx="3769087" cy="58499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nga.gov/image/a00053/a000532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6472"/>
            <a:ext cx="7086600" cy="615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57200"/>
            <a:ext cx="4987288" cy="5867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u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400"/>
            <a:ext cx="6767284" cy="5684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lh4.google.com/jamklepac/Rm-3i75hXAI/AAAAAAAAATE/6V6N2mLLWlw/Hofman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6324"/>
            <a:ext cx="4648200" cy="61821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kemperart.org/images/permanent/Hoffman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04800"/>
            <a:ext cx="6762750" cy="59512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 dir="in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1000"/>
            <a:ext cx="7226941" cy="570928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8600"/>
            <a:ext cx="5014503" cy="6324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 dir="in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Hans Hofmann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Hans Hofmann</dc:title>
  <dc:subject>Art </dc:subject>
  <dc:creator>Nicole Seibert</dc:creator>
  <cp:lastModifiedBy>Nicole Seibert</cp:lastModifiedBy>
  <cp:revision>24</cp:revision>
  <dcterms:created xsi:type="dcterms:W3CDTF">2008-11-11T17:16:01Z</dcterms:created>
  <dcterms:modified xsi:type="dcterms:W3CDTF">2009-07-15T20:27:37Z</dcterms:modified>
</cp:coreProperties>
</file>